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69" r:id="rId5"/>
    <p:sldId id="259" r:id="rId6"/>
    <p:sldId id="261" r:id="rId7"/>
    <p:sldId id="270" r:id="rId8"/>
    <p:sldId id="262" r:id="rId9"/>
    <p:sldId id="271" r:id="rId10"/>
    <p:sldId id="272" r:id="rId11"/>
    <p:sldId id="273" r:id="rId12"/>
    <p:sldId id="277" r:id="rId13"/>
    <p:sldId id="278" r:id="rId14"/>
    <p:sldId id="279" r:id="rId15"/>
    <p:sldId id="276" r:id="rId16"/>
    <p:sldId id="264" r:id="rId17"/>
    <p:sldId id="266" r:id="rId18"/>
    <p:sldId id="267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C28FB-8A82-4E3B-B3C5-B2DC32A7D562}" type="datetimeFigureOut">
              <a:rPr lang="ru-RU" smtClean="0"/>
              <a:pPr/>
              <a:t>26.06.2018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452-ACD2-443E-8C89-9534BC772C6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83568" y="260648"/>
            <a:ext cx="7632848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Государственное бюджетное дошкольное образовательное учреждение 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детский сад  № 4 общеобразовательного вида 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Петродворцового района Санкт-Петербург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043608" y="1700808"/>
            <a:ext cx="7560840" cy="129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Тема: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Сквер «Мелодия любви».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373216"/>
            <a:ext cx="6084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Выполнила 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 старшей группы ГБДОУ №4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Лукаш М. 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9" y="1185684"/>
            <a:ext cx="4324320" cy="2882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578">
            <a:off x="2602594" y="3847544"/>
            <a:ext cx="4056882" cy="2729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54506" y="6176794"/>
            <a:ext cx="8482290" cy="65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центре сквера композиция в стиле модерн – «Вера, Надежда, Любовь».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 rot="21263528">
            <a:off x="-307279" y="265340"/>
            <a:ext cx="6042937" cy="649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Скамейки, символизируют примирение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4191" flipH="1">
            <a:off x="4824955" y="1156942"/>
            <a:ext cx="3902190" cy="2601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Заголовок 1"/>
          <p:cNvSpPr txBox="1">
            <a:spLocks/>
          </p:cNvSpPr>
          <p:nvPr/>
        </p:nvSpPr>
        <p:spPr>
          <a:xfrm rot="357288">
            <a:off x="5328645" y="451898"/>
            <a:ext cx="3731605" cy="857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дружбу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6660232" cy="4440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 rot="21262071">
            <a:off x="-169830" y="393564"/>
            <a:ext cx="8921665" cy="65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жителей города есть прекрасная возможность всей семьей провести свободное время!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556792"/>
            <a:ext cx="7272808" cy="4848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 rot="21262071">
            <a:off x="343221" y="421241"/>
            <a:ext cx="7336636" cy="705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Полюбоваться цветами на клумбах.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5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628800"/>
            <a:ext cx="6984776" cy="4656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 rot="21262071">
            <a:off x="557931" y="509889"/>
            <a:ext cx="6581018" cy="698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Поиграть на детской площадке.</a:t>
            </a: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25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556792"/>
            <a:ext cx="6840760" cy="4560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 rot="21262071">
            <a:off x="-169830" y="393564"/>
            <a:ext cx="8921665" cy="65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Отдохнуть на лавочках и порисовать.</a:t>
            </a: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 rot="21256839">
            <a:off x="182777" y="4950582"/>
            <a:ext cx="8921665" cy="1239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для того, чтобы всем было весело и интересно предлагаем следующий материал: 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Возьмите с собой карандаши.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IMG_25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94290">
            <a:off x="1449247" y="594755"/>
            <a:ext cx="6480720" cy="4127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31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139"/>
            <a:ext cx="8229600" cy="778098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Рассмотри изображения птиц </a:t>
            </a:r>
            <a:endParaRPr lang="ru-RU" sz="2800" i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2376264" cy="205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7584" y="2924944"/>
            <a:ext cx="89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синица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836712"/>
            <a:ext cx="1537967" cy="214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67944" y="2780928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воробей</a:t>
            </a:r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908720"/>
            <a:ext cx="1944216" cy="220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732240" y="321297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голголубь</a:t>
            </a:r>
            <a:endParaRPr lang="ru-RU" dirty="0"/>
          </a:p>
        </p:txBody>
      </p:sp>
      <p:pic>
        <p:nvPicPr>
          <p:cNvPr id="14342" name="Picture 6" descr="http://razukraska.ru/wp-content/gallery/vorona/vorona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068960"/>
            <a:ext cx="1800200" cy="238468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99592" y="4725144"/>
            <a:ext cx="89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ворона</a:t>
            </a:r>
            <a:endParaRPr lang="ru-RU" dirty="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356991"/>
            <a:ext cx="2504948" cy="217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804248" y="4909810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скворец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5805264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Раскрась карандашами птиц, которых ты увидел, гуляя по скверу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512168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Догадайся по нарисованным листьям, </a:t>
            </a:r>
            <a:b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какие деревья растут в сквере</a:t>
            </a:r>
            <a:b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«Мелодия любви»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2376264" cy="226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5576" y="4077072"/>
            <a:ext cx="89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каштан</a:t>
            </a:r>
            <a:endParaRPr lang="ru-RU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204864"/>
            <a:ext cx="2016223" cy="179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flipH="1">
            <a:off x="4644008" y="414908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клен</a:t>
            </a:r>
            <a:endParaRPr lang="ru-RU" dirty="0"/>
          </a:p>
        </p:txBody>
      </p:sp>
      <p:pic>
        <p:nvPicPr>
          <p:cNvPr id="23560" name="Picture 8" descr="http://avatarko.su/images/cms/headers/catalog2/Rasteniya/Listiya/listiya7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1628800"/>
            <a:ext cx="2754906" cy="264118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48264" y="4005064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рябина</a:t>
            </a:r>
            <a:endParaRPr lang="ru-RU" dirty="0"/>
          </a:p>
        </p:txBody>
      </p:sp>
      <p:pic>
        <p:nvPicPr>
          <p:cNvPr id="23562" name="Picture 10" descr="http://detkam.e-papa.ru/inc/im_colouring/224754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3844" y="4077072"/>
            <a:ext cx="2708507" cy="27809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771800" y="630932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береза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652119" y="5869276"/>
            <a:ext cx="2321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Раскрась их.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67328" cy="114300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Рассмотри картинку. В какие игры играют дети?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3" descr="игры во двор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382046" cy="4685139"/>
          </a:xfrm>
        </p:spPr>
      </p:pic>
      <p:sp>
        <p:nvSpPr>
          <p:cNvPr id="5" name="TextBox 4"/>
          <p:cNvSpPr txBox="1"/>
          <p:nvPr/>
        </p:nvSpPr>
        <p:spPr>
          <a:xfrm>
            <a:off x="1745" y="5805264"/>
            <a:ext cx="9577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А в какие игры ты играешь во дворе с друзьями? Расскажи.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34413" y="1268760"/>
            <a:ext cx="7652542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в нашем городе местечко,</a:t>
            </a:r>
          </a:p>
          <a:p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парк, не пруд, не лес, не речка.</a:t>
            </a:r>
          </a:p>
          <a:p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там, цветы, скамейки – </a:t>
            </a:r>
          </a:p>
          <a:p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есть для дружненькой семейки!</a:t>
            </a:r>
          </a:p>
          <a:p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с папой, с мамой здесь гуляли,</a:t>
            </a:r>
          </a:p>
          <a:p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 братом весело играли…</a:t>
            </a:r>
          </a:p>
          <a:p>
            <a:endParaRPr lang="ru-RU" sz="3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6652" y="4365104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Скорее посетите вы</a:t>
            </a:r>
          </a:p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сквер «Мелодию любви»!</a:t>
            </a:r>
          </a:p>
        </p:txBody>
      </p:sp>
    </p:spTree>
    <p:extLst>
      <p:ext uri="{BB962C8B-B14F-4D97-AF65-F5344CB8AC3E}">
        <p14:creationId xmlns:p14="http://schemas.microsoft.com/office/powerpoint/2010/main" val="163253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-fotki.yandex.ru/get/6412/81538690.167/0_75460_6378b8d6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818" y="474700"/>
            <a:ext cx="7836363" cy="5877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228693">
            <a:off x="1007603" y="136547"/>
            <a:ext cx="7128792" cy="1470025"/>
          </a:xfrm>
        </p:spPr>
        <p:txBody>
          <a:bodyPr>
            <a:normAutofit/>
          </a:bodyPr>
          <a:lstStyle/>
          <a:p>
            <a:pPr algn="r">
              <a:spcBef>
                <a:spcPts val="600"/>
              </a:spcBef>
            </a:pP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побережье Финского залива</a:t>
            </a:r>
            <a:b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расположен город  </a:t>
            </a:r>
            <a:b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 о м о н о с о в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5015408"/>
          </a:xfrm>
        </p:spPr>
        <p:txBody>
          <a:bodyPr>
            <a:normAutofit/>
          </a:bodyPr>
          <a:lstStyle/>
          <a:p>
            <a:pPr algn="l"/>
            <a:endParaRPr lang="ru-RU" sz="1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21227896">
            <a:off x="2058610" y="4353912"/>
            <a:ext cx="65567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Раньше он назывался </a:t>
            </a:r>
          </a:p>
          <a:p>
            <a:pPr algn="r"/>
            <a:r>
              <a:rPr lang="ru-RU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 а н и е н б а у м. </a:t>
            </a:r>
          </a:p>
          <a:p>
            <a:pPr algn="r"/>
            <a:r>
              <a:rPr lang="ru-R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 так называется только</a:t>
            </a:r>
          </a:p>
          <a:p>
            <a:pPr algn="r"/>
            <a:r>
              <a:rPr lang="ru-R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железнодорожная станция.</a:t>
            </a:r>
            <a:endParaRPr lang="ru-RU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35416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Ораниенбаум был любимой резиденция светлейшего князя А.Д. Меншикова, а затем и молодого императора Петра III</a:t>
            </a:r>
            <a:b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Содержимое 8" descr="петр 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719592">
            <a:off x="5024444" y="1248370"/>
            <a:ext cx="3101318" cy="3987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Содержимое 9" descr="меньшиков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83568" y="1268760"/>
            <a:ext cx="3438136" cy="3858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895074" y="33564"/>
            <a:ext cx="7353851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itchFamily="34" charset="0"/>
              <a:buNone/>
            </a:pPr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 в о р е ц   М е н ь ш и к о в а </a:t>
            </a:r>
          </a:p>
          <a:p>
            <a:pPr algn="ctr">
              <a:spcBef>
                <a:spcPts val="0"/>
              </a:spcBef>
              <a:buFont typeface="Arial" pitchFamily="34" charset="0"/>
              <a:buNone/>
            </a:pP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самым первым в нашем городе</a:t>
            </a:r>
          </a:p>
          <a:p>
            <a:pPr algn="ctr">
              <a:buFont typeface="Arial" pitchFamily="34" charset="0"/>
              <a:buNone/>
            </a:pPr>
            <a:endParaRPr lang="ru-RU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None/>
            </a:pP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2454" r="1679" b="2591"/>
          <a:stretch/>
        </p:blipFill>
        <p:spPr>
          <a:xfrm>
            <a:off x="849138" y="548680"/>
            <a:ext cx="7434572" cy="5572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Содержимое 2"/>
          <p:cNvSpPr txBox="1">
            <a:spLocks/>
          </p:cNvSpPr>
          <p:nvPr/>
        </p:nvSpPr>
        <p:spPr>
          <a:xfrm rot="21207002">
            <a:off x="4319256" y="5655482"/>
            <a:ext cx="5012687" cy="111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itchFamily="34" charset="0"/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один из первых</a:t>
            </a:r>
          </a:p>
          <a:p>
            <a:pPr algn="ctr">
              <a:spcBef>
                <a:spcPts val="0"/>
              </a:spcBef>
              <a:buFont typeface="Arial" pitchFamily="34" charset="0"/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регулярных садов России.</a:t>
            </a: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 rot="21226695">
            <a:off x="319328" y="240761"/>
            <a:ext cx="7956576" cy="980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северным фасадом Большого дворца расположен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 и ж н и й  с а д.</a:t>
            </a:r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None/>
            </a:pPr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None/>
            </a:pPr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None/>
            </a:pPr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None/>
            </a:pP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1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659033"/>
            <a:ext cx="8186671" cy="5461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S600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354" y="2218656"/>
            <a:ext cx="5351459" cy="4013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S600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4995" y="980728"/>
            <a:ext cx="5431905" cy="4073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S600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5806" y="1557517"/>
            <a:ext cx="3002187" cy="4002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 rot="21248255">
            <a:off x="830562" y="5970640"/>
            <a:ext cx="8308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и просто жителей Санкт-Петербурга.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rot="21294182">
            <a:off x="228600" y="116632"/>
            <a:ext cx="8686800" cy="17758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более 200 лет служил излюбленным местом отдыха для царской семьи, сановников, деятелей искусства и культуры.</a:t>
            </a: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S600025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405329">
            <a:off x="568035" y="1062709"/>
            <a:ext cx="3861364" cy="5148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S6000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13603">
            <a:off x="4648410" y="1322086"/>
            <a:ext cx="4230366" cy="3172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Содержимое 11" descr="Изображение 09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r="1679" b="7279"/>
          <a:stretch>
            <a:fillRect/>
          </a:stretch>
        </p:blipFill>
        <p:spPr>
          <a:xfrm>
            <a:off x="4992511" y="4005064"/>
            <a:ext cx="3542163" cy="2505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-1" y="8154"/>
            <a:ext cx="9143999" cy="1062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 </a:t>
            </a: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 образовался красивейший пейзажный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 р х н и й  п а р к</a:t>
            </a:r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0" y="8154"/>
            <a:ext cx="9144000" cy="176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300летию города в Ломоносове было разбито несколько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 в е р о в </a:t>
            </a: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>
              <a:buFont typeface="Arial" pitchFamily="34" charset="0"/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любимых мест отдыха горожан</a:t>
            </a:r>
          </a:p>
          <a:p>
            <a:pPr algn="ctr">
              <a:buFont typeface="Arial" pitchFamily="34" charset="0"/>
              <a:buNone/>
            </a:pPr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None/>
            </a:pPr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None/>
            </a:pPr>
            <a:endParaRPr lang="ru-RU" sz="2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itchFamily="34" charset="0"/>
              <a:buNone/>
            </a:pP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6" y="1777400"/>
            <a:ext cx="3618327" cy="2643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935">
            <a:off x="5195898" y="1712139"/>
            <a:ext cx="3312368" cy="2515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371">
            <a:off x="2964767" y="4015516"/>
            <a:ext cx="3018325" cy="2244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 rot="21237443">
            <a:off x="603850" y="4610985"/>
            <a:ext cx="2247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«Лягушки</a:t>
            </a: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 rot="292042">
            <a:off x="5957971" y="4420961"/>
            <a:ext cx="3203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«Мелодия любви</a:t>
            </a: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642567" y="6213469"/>
            <a:ext cx="5809753" cy="73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с фонтаном</a:t>
            </a: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8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600002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45840" y="634380"/>
            <a:ext cx="7452320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28047">
            <a:off x="834372" y="305944"/>
            <a:ext cx="6562242" cy="656872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Сквер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 е л о д и я  Л ю б в и»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 rot="21228047">
            <a:off x="1418670" y="5316798"/>
            <a:ext cx="6992600" cy="65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Окружен домами на улицах </a:t>
            </a:r>
            <a:r>
              <a:rPr lang="ru-RU" sz="2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Скуридина</a:t>
            </a:r>
            <a:r>
              <a:rPr lang="ru-R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Победы и Швейцарской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600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56268" y="1346047"/>
            <a:ext cx="5468675" cy="4101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4" descr="S600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355025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5" descr="S6000020.JPG"/>
          <p:cNvPicPr>
            <a:picLocks noChangeAspect="1"/>
          </p:cNvPicPr>
          <p:nvPr/>
        </p:nvPicPr>
        <p:blipFill>
          <a:blip r:embed="rId4" cstate="print"/>
          <a:srcRect l="15943" t="2383" r="18086" b="14411"/>
          <a:stretch>
            <a:fillRect/>
          </a:stretch>
        </p:blipFill>
        <p:spPr>
          <a:xfrm rot="814901">
            <a:off x="5407448" y="960040"/>
            <a:ext cx="3274205" cy="3097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87678" y="5591"/>
            <a:ext cx="8482290" cy="65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сквера разделена на зоны отдыха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427917">
            <a:off x="5120639" y="3768445"/>
            <a:ext cx="3392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самых маленьких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 rot="462060">
            <a:off x="5891361" y="737491"/>
            <a:ext cx="299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Игровая площадка 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 rot="21205200">
            <a:off x="4002047" y="6113821"/>
            <a:ext cx="3743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для детей постарше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3907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388</Words>
  <Application>Microsoft Office PowerPoint</Application>
  <PresentationFormat>Экран (4:3)</PresentationFormat>
  <Paragraphs>69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На побережье Финского залива  расположен город   Л о м о н о с о в</vt:lpstr>
      <vt:lpstr>   Город Ораниенбаум был любимой резиденция светлейшего князя А.Д. Меншикова, а затем и молодого императора Петра III  </vt:lpstr>
      <vt:lpstr>Презентация PowerPoint</vt:lpstr>
      <vt:lpstr>Презентация PowerPoint</vt:lpstr>
      <vt:lpstr>Презентация PowerPoint</vt:lpstr>
      <vt:lpstr>Презентация PowerPoint</vt:lpstr>
      <vt:lpstr>Сквер «М е л о д и я  Л ю б в 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Рассмотри изображения птиц </vt:lpstr>
      <vt:lpstr>Догадайся по нарисованным листьям,  какие деревья растут в сквере  «Мелодия любви»</vt:lpstr>
      <vt:lpstr>Рассмотри картинку. В какие игры играют дети?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 побережье Финского залива расположен город Ломоносов</dc:title>
  <dc:creator>Света</dc:creator>
  <cp:lastModifiedBy>RePack by Diakov</cp:lastModifiedBy>
  <cp:revision>40</cp:revision>
  <dcterms:created xsi:type="dcterms:W3CDTF">2014-04-29T15:27:12Z</dcterms:created>
  <dcterms:modified xsi:type="dcterms:W3CDTF">2018-06-26T18:19:59Z</dcterms:modified>
</cp:coreProperties>
</file>