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60" r:id="rId6"/>
    <p:sldId id="272" r:id="rId7"/>
    <p:sldId id="261" r:id="rId8"/>
    <p:sldId id="274" r:id="rId9"/>
    <p:sldId id="262" r:id="rId10"/>
    <p:sldId id="275" r:id="rId11"/>
    <p:sldId id="263" r:id="rId12"/>
    <p:sldId id="276" r:id="rId13"/>
    <p:sldId id="264" r:id="rId14"/>
    <p:sldId id="277" r:id="rId15"/>
    <p:sldId id="265" r:id="rId16"/>
    <p:sldId id="278" r:id="rId17"/>
    <p:sldId id="266" r:id="rId18"/>
    <p:sldId id="279" r:id="rId19"/>
    <p:sldId id="267" r:id="rId20"/>
    <p:sldId id="280" r:id="rId21"/>
    <p:sldId id="268" r:id="rId22"/>
    <p:sldId id="281" r:id="rId23"/>
    <p:sldId id="269" r:id="rId24"/>
    <p:sldId id="282" r:id="rId25"/>
    <p:sldId id="270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Rihard_Shtraus-nachalo_chto_gde_kogda_-_tema_igry_Chto_Gde_Kogda__muzofon.tv.mp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3" Type="http://schemas.openxmlformats.org/officeDocument/2006/relationships/image" Target="../media/image4.png"/><Relationship Id="rId7" Type="http://schemas.openxmlformats.org/officeDocument/2006/relationships/slide" Target="slide9.xml"/><Relationship Id="rId12" Type="http://schemas.openxmlformats.org/officeDocument/2006/relationships/slide" Target="slide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25.xml"/><Relationship Id="rId10" Type="http://schemas.openxmlformats.org/officeDocument/2006/relationships/slide" Target="slide15.xml"/><Relationship Id="rId4" Type="http://schemas.openxmlformats.org/officeDocument/2006/relationships/slide" Target="slide3.xml"/><Relationship Id="rId9" Type="http://schemas.openxmlformats.org/officeDocument/2006/relationships/slide" Target="slide13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0;&#1075;&#1088;&#1072;%20&#1063;&#1090;&#1086;.&#1075;&#1076;&#1077;%20&#1082;&#1086;&#1075;&#1076;&#1072;_016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0;&#1075;&#1088;&#1072;%20&#1063;&#1090;&#1086;.&#1075;&#1076;&#1077;%20&#1082;&#1086;&#1075;&#1076;&#1072;_019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lipart-finder.com/data/mini/13099735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5904656" cy="5544616"/>
          </a:xfrm>
          <a:prstGeom prst="rect">
            <a:avLst/>
          </a:prstGeom>
          <a:noFill/>
        </p:spPr>
      </p:pic>
      <p:pic>
        <p:nvPicPr>
          <p:cNvPr id="14340" name="Picture 4" descr="http://nachalo4ka.ru/wp-content/uploads/2014/04/mudryiy-filin-sova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772816"/>
            <a:ext cx="2663310" cy="324036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51520" y="5085184"/>
            <a:ext cx="2026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2026568" cy="1143000"/>
          </a:xfrm>
        </p:spPr>
        <p:txBody>
          <a:bodyPr/>
          <a:lstStyle/>
          <a:p>
            <a:r>
              <a:rPr lang="ru-RU" dirty="0" smtClean="0"/>
              <a:t>Где?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76256" y="5157192"/>
            <a:ext cx="2026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Когда?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4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259632" y="57332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Поезд отходил вечером.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5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4559151"/>
            <a:ext cx="8712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По какой причине Гек проснулся ночью в поезде?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5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115616" y="573325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Гек захотел пить.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6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hlinkClick r:id="rId3" action="ppaction://hlinksldjump"/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86916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Какое животное заинтересовалось братьями, пока мать ходила за ямщиком?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6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971600" y="573325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Братьями заинтересовался козёл.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7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hlinkClick r:id="rId3" action="ppaction://hlinksldjump"/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79715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 каком звере подумал Гек ночью, услышав звуки за окном, и кто это оказался на самом деле?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7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51520" y="573325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Гек подумал о медведе, но это была лошадь.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8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4941168"/>
            <a:ext cx="6291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Что было написано в телеграмме?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8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251520" y="55892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Задержись выезжать на две недели. Наша партия срочно выходит в тайгу.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9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86916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Что нашёл Чук за печкой в избушке, где ночевали в пути?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slide.ru/images/20/26851/736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492896"/>
            <a:ext cx="1338740" cy="1628800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707904" y="69269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4788024" y="134076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2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5436096" y="249289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3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5436096" y="371703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4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4860032" y="4725145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5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3707904" y="544522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6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2411760" y="544522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1259632" y="472514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8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755576" y="371703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9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11560" y="24928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10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1331640" y="13407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11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2267744" y="69269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12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323528" y="0"/>
            <a:ext cx="2808312" cy="54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колесо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9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251520" y="522920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Гек нашёл пружинку.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10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hlinkClick r:id="rId3" action="ppaction://hlinksldjump"/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86916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Зачем сторожу нужно было на двое суток уйти в тайгу?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10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251520" y="522920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Сказал, что проверять капканы, а на самом деле пошёл к отцу, чтобы сказать, что его семья уже приехала.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11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869160"/>
            <a:ext cx="5738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Зачем Гек спрятался в сундуке?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11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691680" y="5733256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Гек хотел всех напугать.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12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86916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Почему задержались мать и Чук, когда ходили за водой?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12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2699792" y="5589240"/>
            <a:ext cx="3941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Чук потерял варежку.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1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>
            <a:hlinkClick r:id="rId3" action="ppaction://hlinkpres?slideindex=1&amp;slidetitle="/>
          </p:cNvPr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pres?slideindex=1&amp;slidetitle=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hlinkClick r:id="rId4" action="ppaction://hlinksldjump"/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5157192"/>
            <a:ext cx="5804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 каком городе жили Чук и Гек?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971600" y="566124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Чук и Гек жили в Москве.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2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 rot="5400000">
            <a:off x="7416316" y="5049180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86916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Как долго папа не был дома до того, как пригласил семью в гости?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57332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2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475656" y="566124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Папа не был дома 1 год.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3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>
            <a:hlinkClick r:id="rId3" action="ppaction://hlinkpres?slideindex=1&amp;slidetitle="/>
          </p:cNvPr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6948264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86916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Почему братья решили скрыть пропажу телеграммы?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3</a:t>
            </a:r>
            <a:endParaRPr lang="ru-RU" dirty="0"/>
          </a:p>
        </p:txBody>
      </p:sp>
      <p:pic>
        <p:nvPicPr>
          <p:cNvPr id="16386" name="Picture 2" descr="http://wow3mp3.ru/uploads/images/k/o/r/koridor_chuk_i_g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2349166" cy="3627784"/>
          </a:xfrm>
          <a:prstGeom prst="rect">
            <a:avLst/>
          </a:prstGeom>
          <a:noFill/>
        </p:spPr>
      </p:pic>
      <p:pic>
        <p:nvPicPr>
          <p:cNvPr id="5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390892" cy="2908919"/>
          </a:xfrm>
          <a:prstGeom prst="rect">
            <a:avLst/>
          </a:prstGeom>
          <a:noFill/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51520" y="530120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Братья решили срыть пропажу телеграммы, чтобы мама не передумала ехать к папе.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Вопрос № 4</a:t>
            </a:r>
            <a:endParaRPr lang="ru-RU" dirty="0"/>
          </a:p>
        </p:txBody>
      </p:sp>
      <p:pic>
        <p:nvPicPr>
          <p:cNvPr id="4" name="Picture 4" descr="http://nachalo4ka.ru/wp-content/uploads/2014/04/mudryiy-filin-sov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340768"/>
            <a:ext cx="2390892" cy="2908919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5400000">
            <a:off x="7344308" y="5121188"/>
            <a:ext cx="1080120" cy="2016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876256" y="580526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Ответ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43711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 какое время суток поезд, на котором уезжали Чук и Гек, отходил от московского вокзала?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373</Words>
  <Application>Microsoft Office PowerPoint</Application>
  <PresentationFormat>Экран (4:3)</PresentationFormat>
  <Paragraphs>76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Где?</vt:lpstr>
      <vt:lpstr>колесо</vt:lpstr>
      <vt:lpstr> Вопрос № 1</vt:lpstr>
      <vt:lpstr>Ответ на вопрос № 1</vt:lpstr>
      <vt:lpstr> Вопрос № 2</vt:lpstr>
      <vt:lpstr>Ответ на вопрос № 2</vt:lpstr>
      <vt:lpstr> Вопрос № 3</vt:lpstr>
      <vt:lpstr>Ответ на вопрос № 3</vt:lpstr>
      <vt:lpstr> Вопрос № 4</vt:lpstr>
      <vt:lpstr>Ответ на вопрос № 4</vt:lpstr>
      <vt:lpstr> Вопрос № 5</vt:lpstr>
      <vt:lpstr>Ответ на вопрос № 5</vt:lpstr>
      <vt:lpstr> Вопрос № 6</vt:lpstr>
      <vt:lpstr>Ответ на вопрос № 6</vt:lpstr>
      <vt:lpstr> Вопрос № 7</vt:lpstr>
      <vt:lpstr>Ответ на вопрос № 7</vt:lpstr>
      <vt:lpstr> Вопрос № 8</vt:lpstr>
      <vt:lpstr>Ответ на вопрос № 8</vt:lpstr>
      <vt:lpstr> Вопрос № 9</vt:lpstr>
      <vt:lpstr>Ответ на вопрос № 9</vt:lpstr>
      <vt:lpstr> Вопрос № 10</vt:lpstr>
      <vt:lpstr>Ответ на вопрос № 10</vt:lpstr>
      <vt:lpstr> Вопрос № 11</vt:lpstr>
      <vt:lpstr>Ответ на вопрос № 11</vt:lpstr>
      <vt:lpstr> Вопрос № 12</vt:lpstr>
      <vt:lpstr>Ответ на вопрос №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Где?</dc:title>
  <dc:creator>Светлана</dc:creator>
  <cp:lastModifiedBy>Светлана</cp:lastModifiedBy>
  <cp:revision>90</cp:revision>
  <dcterms:created xsi:type="dcterms:W3CDTF">2017-01-15T10:37:28Z</dcterms:created>
  <dcterms:modified xsi:type="dcterms:W3CDTF">2017-01-16T20:01:26Z</dcterms:modified>
</cp:coreProperties>
</file>