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380CC8-A336-4E69-A229-F6C710692EF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6C593-B9C9-4E17-A331-C083842B78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«Сказка за сказкой»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Театрализованная деятельность, как средство общения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Составила: Серова Н.Н.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213013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ЛИТЕРАТУРЫ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1.Веракса Н.Е.,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Веракса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А.Н. «Проектная деятельность в детском саду». М.: Мозаика-Синтез, 2008.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2.Агапова И, Давыдова М. «Развивающие игры со словами для детей» М. 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Рипол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Классик Дом , 2007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3.Гербова В.В. «Занятия по развитию речи» М., Мозаика –Синтез, 2009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4.Антипина А.Е. «Театрализованная деятельность в детском саду» М., 2003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5.Интернет ресурсы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чего детям нужен праздник?</a:t>
            </a:r>
            <a:endParaRPr lang="ru-RU" dirty="0"/>
          </a:p>
        </p:txBody>
      </p:sp>
      <p:pic>
        <p:nvPicPr>
          <p:cNvPr id="26626" name="Picture 2" descr="G:\гномики консультции\6650_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857652" cy="4643470"/>
          </a:xfrm>
          <a:prstGeom prst="rect">
            <a:avLst/>
          </a:prstGeom>
          <a:noFill/>
        </p:spPr>
      </p:pic>
      <p:pic>
        <p:nvPicPr>
          <p:cNvPr id="6" name="Picture 3" descr="G:\гномики консультции\1-723x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2216" y="1920875"/>
            <a:ext cx="3130567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Колобок  - </a:t>
            </a:r>
            <a:r>
              <a:rPr lang="ru-RU" dirty="0" err="1" smtClean="0"/>
              <a:t>колобок</a:t>
            </a:r>
            <a:r>
              <a:rPr lang="ru-RU" dirty="0" smtClean="0"/>
              <a:t>, </a:t>
            </a:r>
            <a:r>
              <a:rPr lang="ru-RU" dirty="0" err="1" smtClean="0"/>
              <a:t>колобок</a:t>
            </a:r>
            <a:r>
              <a:rPr lang="ru-RU" dirty="0" smtClean="0"/>
              <a:t> – румяный бок, от деда с бабой укатил и лисичкой съеден был…</a:t>
            </a:r>
            <a:endParaRPr lang="ru-RU" dirty="0"/>
          </a:p>
        </p:txBody>
      </p:sp>
      <p:pic>
        <p:nvPicPr>
          <p:cNvPr id="23554" name="Picture 2" descr="G:\театр\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3555" name="Picture 3" descr="G:\театр\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Очень большая выросла репка, все дружно тянули,</a:t>
            </a:r>
            <a:br>
              <a:rPr lang="ru-RU" sz="2400" dirty="0" smtClean="0"/>
            </a:br>
            <a:r>
              <a:rPr lang="ru-RU" sz="2400" dirty="0" smtClean="0"/>
              <a:t> вставая за дедкой,</a:t>
            </a:r>
            <a:br>
              <a:rPr lang="ru-RU" sz="2400" dirty="0" smtClean="0"/>
            </a:br>
            <a:r>
              <a:rPr lang="ru-RU" sz="2400" dirty="0" smtClean="0"/>
              <a:t> мышка последней в очередь встала, </a:t>
            </a:r>
            <a:br>
              <a:rPr lang="ru-RU" sz="2400" dirty="0" smtClean="0"/>
            </a:br>
            <a:r>
              <a:rPr lang="ru-RU" sz="2400" dirty="0" smtClean="0"/>
              <a:t> и репка  всем персонажам досталась…</a:t>
            </a:r>
            <a:endParaRPr lang="ru-RU" sz="2400" dirty="0"/>
          </a:p>
        </p:txBody>
      </p:sp>
      <p:pic>
        <p:nvPicPr>
          <p:cNvPr id="24578" name="Picture 2" descr="G:\театр\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4579" name="Picture 3" descr="G:\театр\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Лисичка  гостей к себе пригласила, день рождение отпраздновать решила, </a:t>
            </a:r>
            <a:br>
              <a:rPr lang="ru-RU" sz="2400" dirty="0" smtClean="0"/>
            </a:br>
            <a:r>
              <a:rPr lang="ru-RU" sz="2400" dirty="0" smtClean="0"/>
              <a:t>а волк  ей фейерверк </a:t>
            </a:r>
            <a:r>
              <a:rPr lang="ru-RU" sz="2400" dirty="0"/>
              <a:t> </a:t>
            </a:r>
            <a:r>
              <a:rPr lang="ru-RU" sz="2400" dirty="0" smtClean="0"/>
              <a:t>зажёг ,  да только всё не так пошло…</a:t>
            </a:r>
            <a:endParaRPr lang="ru-RU" sz="2400" dirty="0"/>
          </a:p>
        </p:txBody>
      </p:sp>
      <p:pic>
        <p:nvPicPr>
          <p:cNvPr id="25605" name="Picture 5" descr="D:\катя\2017-05-09\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674" y="1857364"/>
            <a:ext cx="3543326" cy="2854322"/>
          </a:xfrm>
          <a:prstGeom prst="rect">
            <a:avLst/>
          </a:prstGeom>
          <a:noFill/>
        </p:spPr>
      </p:pic>
      <p:pic>
        <p:nvPicPr>
          <p:cNvPr id="25606" name="Picture 6" descr="D:\катя\2017-05-09\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3687757" cy="2928958"/>
          </a:xfrm>
          <a:prstGeom prst="rect">
            <a:avLst/>
          </a:prstGeom>
          <a:noFill/>
        </p:spPr>
      </p:pic>
      <p:pic>
        <p:nvPicPr>
          <p:cNvPr id="25604" name="Picture 4" descr="D:\катя\2017-05-09\042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43174" y="3998422"/>
            <a:ext cx="3757353" cy="2859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 нам Розочка приходила, с нами праздник проводила!</a:t>
            </a:r>
            <a:endParaRPr lang="ru-RU" sz="2800" dirty="0"/>
          </a:p>
        </p:txBody>
      </p:sp>
      <p:pic>
        <p:nvPicPr>
          <p:cNvPr id="27650" name="Picture 2" descr="D:\катя\2017-05-23\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1382" y="2209266"/>
            <a:ext cx="2930236" cy="4363006"/>
          </a:xfrm>
          <a:prstGeom prst="rect">
            <a:avLst/>
          </a:prstGeom>
          <a:noFill/>
        </p:spPr>
      </p:pic>
      <p:pic>
        <p:nvPicPr>
          <p:cNvPr id="27651" name="Picture 3" descr="D:\катя\2017-05-23\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14422"/>
            <a:ext cx="4038600" cy="3028950"/>
          </a:xfrm>
          <a:prstGeom prst="rect">
            <a:avLst/>
          </a:prstGeom>
          <a:noFill/>
        </p:spPr>
      </p:pic>
      <p:pic>
        <p:nvPicPr>
          <p:cNvPr id="27652" name="Picture 4" descr="D:\катя\2017-05-23\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2"/>
            <a:ext cx="3544295" cy="3000372"/>
          </a:xfrm>
          <a:prstGeom prst="rect">
            <a:avLst/>
          </a:prstGeom>
          <a:noFill/>
        </p:spPr>
      </p:pic>
      <p:pic>
        <p:nvPicPr>
          <p:cNvPr id="27653" name="Picture 5" descr="D:\катя\2017-05-23\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9077"/>
            <a:ext cx="2857520" cy="2354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Наши развлечения </a:t>
            </a:r>
            <a:endParaRPr lang="ru-RU" sz="2800" dirty="0"/>
          </a:p>
        </p:txBody>
      </p:sp>
      <p:pic>
        <p:nvPicPr>
          <p:cNvPr id="1026" name="Picture 2" descr="G:\день дедушек и бабушек\1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3786447"/>
            <a:ext cx="3287684" cy="3071553"/>
          </a:xfrm>
          <a:prstGeom prst="rect">
            <a:avLst/>
          </a:prstGeom>
          <a:noFill/>
        </p:spPr>
      </p:pic>
      <p:pic>
        <p:nvPicPr>
          <p:cNvPr id="1027" name="Picture 3" descr="G:\день дедушек и бабушек\1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3714752"/>
            <a:ext cx="3586942" cy="2926080"/>
          </a:xfrm>
          <a:prstGeom prst="rect">
            <a:avLst/>
          </a:prstGeom>
          <a:noFill/>
        </p:spPr>
      </p:pic>
      <p:pic>
        <p:nvPicPr>
          <p:cNvPr id="1028" name="Picture 4" descr="G:\хэлло\PA301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3643340" cy="2643206"/>
          </a:xfrm>
          <a:prstGeom prst="rect">
            <a:avLst/>
          </a:prstGeom>
          <a:noFill/>
        </p:spPr>
      </p:pic>
      <p:pic>
        <p:nvPicPr>
          <p:cNvPr id="1029" name="Picture 5" descr="G:\хэлло\PA301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857232"/>
            <a:ext cx="3643338" cy="267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 разными  героями и в «Театр» играем, потом на бумаге всё изображаем!</a:t>
            </a:r>
            <a:endParaRPr lang="ru-RU" sz="2400" dirty="0"/>
          </a:p>
        </p:txBody>
      </p:sp>
      <p:pic>
        <p:nvPicPr>
          <p:cNvPr id="28674" name="Picture 2" descr="D:\библиотеки\рабочий стол\катя\2018-04-01\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4038600" cy="3028950"/>
          </a:xfrm>
          <a:prstGeom prst="rect">
            <a:avLst/>
          </a:prstGeom>
          <a:noFill/>
        </p:spPr>
      </p:pic>
      <p:pic>
        <p:nvPicPr>
          <p:cNvPr id="28675" name="Picture 3" descr="D:\библиотеки\рабочий стол\катя\2018-04-01\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038600" cy="3071834"/>
          </a:xfrm>
          <a:prstGeom prst="rect">
            <a:avLst/>
          </a:prstGeom>
          <a:noFill/>
        </p:spPr>
      </p:pic>
      <p:pic>
        <p:nvPicPr>
          <p:cNvPr id="28676" name="Picture 4" descr="D:\библиотеки\рабочий стол\катя\2018-04-01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857628"/>
            <a:ext cx="3929090" cy="292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Как же жили на Руси? Песни пели, хороводы водили, трудились,  а защищали землю русские богатыри!</a:t>
            </a:r>
            <a:endParaRPr lang="ru-RU" sz="2800" dirty="0"/>
          </a:p>
        </p:txBody>
      </p:sp>
      <p:pic>
        <p:nvPicPr>
          <p:cNvPr id="29699" name="Picture 3" descr="C:\Users\Администратор\Pictures\001.AVI_snapshot_00.29_[2018.04.01_16.46.33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3048000" cy="2286000"/>
          </a:xfrm>
          <a:prstGeom prst="rect">
            <a:avLst/>
          </a:prstGeom>
          <a:noFill/>
        </p:spPr>
      </p:pic>
      <p:pic>
        <p:nvPicPr>
          <p:cNvPr id="29702" name="Picture 6" descr="C:\Users\Администратор\Pictures\002.AVI_snapshot_00.25_[2018.04.01_17.03.30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85926"/>
            <a:ext cx="3048000" cy="2286000"/>
          </a:xfrm>
          <a:prstGeom prst="rect">
            <a:avLst/>
          </a:prstGeom>
          <a:noFill/>
        </p:spPr>
      </p:pic>
      <p:pic>
        <p:nvPicPr>
          <p:cNvPr id="29703" name="Picture 7" descr="C:\Users\Администратор\Pictures\004.AVI_snapshot_00.00_[2018.04.01_17.07.45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256"/>
            <a:ext cx="3048000" cy="2286000"/>
          </a:xfrm>
          <a:prstGeom prst="rect">
            <a:avLst/>
          </a:prstGeom>
          <a:noFill/>
        </p:spPr>
      </p:pic>
      <p:pic>
        <p:nvPicPr>
          <p:cNvPr id="29704" name="Picture 8" descr="C:\Users\Администратор\Pictures\008.AVI_snapshot_00.08_[2018.04.01_17.08.23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286256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Для нас любой праздник  как сказка, мы читаем сказку за сказкой,  в конкурсах участие принимаем и награды заслуженно получаем!</a:t>
            </a:r>
            <a:endParaRPr lang="ru-RU" sz="2400" dirty="0"/>
          </a:p>
        </p:txBody>
      </p:sp>
      <p:pic>
        <p:nvPicPr>
          <p:cNvPr id="30723" name="Picture 3" descr="D:\катя\2018-04-01\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038600" cy="3020226"/>
          </a:xfrm>
          <a:prstGeom prst="rect">
            <a:avLst/>
          </a:prstGeom>
          <a:noFill/>
        </p:spPr>
      </p:pic>
      <p:pic>
        <p:nvPicPr>
          <p:cNvPr id="30722" name="Picture 2" descr="D:\библиотеки\рабочий стол\катя\2018-04-01\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038600" cy="3028950"/>
          </a:xfrm>
          <a:prstGeom prst="rect">
            <a:avLst/>
          </a:prstGeom>
          <a:noFill/>
        </p:spPr>
      </p:pic>
      <p:pic>
        <p:nvPicPr>
          <p:cNvPr id="30724" name="Picture 4" descr="D:\катя\2017-05-19\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932240"/>
            <a:ext cx="3973509" cy="2925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1822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– развитие речи детей старшего дошкольного возраста посредством театрализованной деятельности в специально организованной предметно-развивающей среде дошкольного учреждения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Дидактический материал и разные виды театров</a:t>
            </a:r>
            <a:endParaRPr lang="ru-RU" sz="2400" dirty="0"/>
          </a:p>
        </p:txBody>
      </p:sp>
      <p:pic>
        <p:nvPicPr>
          <p:cNvPr id="33794" name="Picture 2" descr="H:\Изображения\2017-11-13\2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4038600" cy="3028950"/>
          </a:xfrm>
          <a:prstGeom prst="rect">
            <a:avLst/>
          </a:prstGeom>
          <a:noFill/>
        </p:spPr>
      </p:pic>
      <p:pic>
        <p:nvPicPr>
          <p:cNvPr id="33795" name="Picture 3" descr="H:\Изображения\2017-11-13\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829050"/>
            <a:ext cx="4038600" cy="3028950"/>
          </a:xfrm>
          <a:prstGeom prst="rect">
            <a:avLst/>
          </a:prstGeom>
          <a:noFill/>
        </p:spPr>
      </p:pic>
      <p:pic>
        <p:nvPicPr>
          <p:cNvPr id="33796" name="Picture 4" descr="E:\фото)\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4143436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75001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изучить имеющийся опыт по развитию речи старших дошкольников с помощью театрализованной деятельности;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развивать сенсорное, слуховое, моторно-двигательное внимание детей, наблюдательность, фантазию, музыкальность, коммуникативные навыки, эмоционально-волевую сферу, выразительность движений;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способствовать повышению познавательного интереса у детей; развитию восприятия, памяти, мышления, речи (интонационная выразительность речи, монологическая и диалогическая речь, связность речи, звуковая культура речи, грамматический строй речи), творческого воображения;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оказание помощи и поддержки детям с отклонениями в развитии речи, применяя эмоционально привлекательные для детей формы и методы развития речи;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определить систему развивающего взаимодействия по проблеме с детьми, взаимодействия с их родителями и педагогами ДОУ;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создание и совершенствование предметно-развивающей среды, обеспечивающей развитие речи старших дошкольников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1414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Ожидаемый результат: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будет разработана система развития речи детей через игру-театрализацию;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будет создана предметно-развивающая среда по теме проекта;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обогатится игровой, коммуникативный, эмоциональный опыт дошкольников, расширится их кругозор, повысится познавательный интерес;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 детей повыситься уровень развития речи, общительности, самооценки;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у родителей сформируются представления о создании игровой среды для полноценного творческого развития ребенка;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родители будут вовлечены в единое пространство «семья – детский сад».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69805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Разработка проекта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условий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проекта началась с организации театрально - игровой среды в группе. Подбор игрушек, атрибутов, литературных произведений, театральных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кукл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костюмов. Для музыкального оформления спектакля в группе есть магнитофон. Оформление театральных уголков для самостоятельной деятельности детей, где имеются различные виды театров, дидактические, настольно-печатные и развивающие игры по литературным произведениям. В группе обновить стойку для элементов костюмов, простые декорации, бутафория, ширмы для кукольного и настольного театра.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по развитию речи детей в театрализованной деятельности эффективна при использовании различных игр, упражнений и этюдов, ритмопластики, речевых игр и упражнений, всех видов театра,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сказкотерапии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занятиях создать условия для всестороннего полноценного развития двигательных способностей детей, имеет место постановка проблемной ситуации. Занятия проводить под музыкальное сопровождение, тогда на занятии дети активно двигаются, танцуют и поют. В работу включить дидактические, развивающие игры и упражнения на развитие пространственных отношений, мелкой моторики рук, артикуляционного аппарата, подвижные игры и т. д. В гости приглашать логопеда, психолога. Некоторые занятия, подвижные игры, повторение ролей и т. д. предусматриваются на улице. Предусмотрены консультации музыкального руководителя, психолога и логопеда, педагогов дополнительного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43341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по подготовке к спектаклю проходит в несколько этапов: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Подготовительный этап длится на протяжении длительного времени вперед, в процессе и после постановки. Включает всю работу по развитию речи в театрализованной деятельности: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Просмотр кукольных спектаклей, мультипликационных фильмов, беседы по ним, чтение произведений, пересказы, рассказы по картинкам, сочинения и т. 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Игры – драматизации.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Разыгрывание разнообразных песенок и стихов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Упражнения по формированию выразительности, развития мимики, пантомимики, артикуляционного аппарата, моторики и т. 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Игры и ситуации по произведениям, игры-имитации и импровизации.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Упражнения в целях социально - эмоционального развития детей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Настольно-печатные, дидактические и развивающие игры в уголке для самостоятельной и совместной деятельности ребенка и взрослого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Подвижные речевые игры с персонажами сказок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Элементы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сказкотерапии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придумывание начала, середины или окончания произведения (рассказ, рисование или драматизация, введение или замена героя произведения, смена характера или действия).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Интеграция с художественно-эстетической областью развития: рисование, лепка, аппликация, нетрадиционные методики рисования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ниткография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кляксография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монотипия,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диотипия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рисование крупой, аппликация из салфеток, мозаика,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пластилинография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т. д. Музыкальное сопровождение спектаклей и занятий, музыкальные игры и упражнения, слушание музыкальных сказок и произведений, движения под музыку).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Интеграция с познавательной областью развития: конструирование из крупного и мелкого конструктора, конструктора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и бумаги. Сенсорное развитие – моторика, слух, речь, обоняние (например: волшебный мешочек).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Интеграция с коммуникативной областью – чтение художественной литературы, без которой данный проект был бы невозможен.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Интеграция с областями - физическое развитие, здоровье: подвижные игры, пальчиковая и артикуляционная гимнастика, занятия на свежем воздухе.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45839"/>
            <a:ext cx="91440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Координация деятельности участников проекта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Планируют познавательно – речевую и театрально – игровую деятельность детей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Разрабатывают систему занятий, игр, упражнений.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Отбирают методы и приемы в работе с детьми, отвечающие их возрастным особенностям.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анкетирование родителей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 мероприятий по повышению психолого-педагогической культуры родителей (консультирование, беседы);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9138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Чтение сказок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 развитию интонационной выразительности речи,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 разучиванию диалогов между героями сказок;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 развитию мелкой моторики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Знакомство с упражнениями на развитие координации речи и движения;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Обучение технике выполнения артикуляционной и дыхательной гимнастики;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Знакомство с речевыми играми.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Принимают активное участие в реализации проекта: помогают педагогам создавать предметно – развивающую среду, принимают участие в утренниках, посещают открытые занятия и праздники.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430651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целях реализации проекта разработаны мероприятия речевого развития для детей старшего дошкольного возраста: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Беседа – лекция «Знаете ли Вы своего ребёнка»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Консультация «Недостатки речи у детей дошкольного возраста».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Практическое задание для родителей «Составление сказок и составление книжек – малышек».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Тематическое мероприятие «Театральная игрушка в руках ребёнка»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Изготовление атрибутов к сказкам.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Тематическое мероприятие «Мы актёры»  (показ театрализованных развлечений детям младших групп: Средняя группа «Путешествие колобка», старшая группа «На Руси», «Коляда»,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Хелоин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Консультации для родителей и воспитателей «Развитие речи дошкольников».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Смотр-конкурс для воспитателей, воспитанников и их родителей «Музыкальная мастерская» (библиотека)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Литературные викторины « В гостях у Сказки».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Фотовыставка «Театральный калейдоскоп».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Фото - выставка: «Посещение театров и кинотеатров с семьёй».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Приглашенные театры: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Театр кукол «Три поросёнка»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Театр  «Праздник для всех» - отмечаем дни рождения в группе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1268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Проект «Сказка за сказкой»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Для чего детям нужен праздник?</vt:lpstr>
      <vt:lpstr>Колобок  - колобок, колобок – румяный бок, от деда с бабой укатил и лисичкой съеден был…</vt:lpstr>
      <vt:lpstr>Очень большая выросла репка, все дружно тянули,  вставая за дедкой,  мышка последней в очередь встала,   и репка  всем персонажам досталась…</vt:lpstr>
      <vt:lpstr>Лисичка  гостей к себе пригласила, день рождение отпраздновать решила,  а волк  ей фейерверк  зажёг ,  да только всё не так пошло…</vt:lpstr>
      <vt:lpstr>К нам Розочка приходила, с нами праздник проводила!</vt:lpstr>
      <vt:lpstr>Наши развлечения </vt:lpstr>
      <vt:lpstr>С разными  героями и в «Театр» играем, потом на бумаге всё изображаем!</vt:lpstr>
      <vt:lpstr>Как же жили на Руси? Песни пели, хороводы водили, трудились,  а защищали землю русские богатыри!</vt:lpstr>
      <vt:lpstr>Для нас любой праздник  как сказка, мы читаем сказку за сказкой,  в конкурсах участие принимаем и награды заслуженно получаем!</vt:lpstr>
      <vt:lpstr>Дидактический материал и разные виды театров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«Сказка за сказкой»</dc:title>
  <dc:creator>Серова</dc:creator>
  <cp:lastModifiedBy>Серова</cp:lastModifiedBy>
  <cp:revision>50</cp:revision>
  <dcterms:created xsi:type="dcterms:W3CDTF">2018-04-01T07:47:57Z</dcterms:created>
  <dcterms:modified xsi:type="dcterms:W3CDTF">2018-04-18T08:38:53Z</dcterms:modified>
</cp:coreProperties>
</file>