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6" r:id="rId5"/>
    <p:sldId id="267" r:id="rId6"/>
    <p:sldId id="270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480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690336"/>
            <a:ext cx="65527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Муниципальное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бюджетное дошкольное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образовательное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учреждение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«Детский сад общеобразовательного типа №16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Нижнекамского муниципального района РТ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Составил: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Шитова Л.А.,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воспитатель МБДОУ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№ 16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92696"/>
            <a:ext cx="6984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Экологический КОСТЮМ «Фея цветов»</a:t>
            </a:r>
          </a:p>
          <a:p>
            <a:pPr algn="ctr"/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1196752"/>
            <a:ext cx="6912768" cy="496855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Обострение экологической проблемы в стране и мире диктует необходимость просветительской работы  по формированию у детей экологического сознания и культуры природопользования.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началом нового тысячелетия проблемы, возникшие ранее,  не только не исчезли ,а продолжают углубляться. Их решение приобретает характер выживания человечества.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выдвигаются на первый план ,то необходимо углублять знания детей в этой области.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глобальных проблем –утилизация мусора и бытовых отходов. Синтетические материалы не перерабатываются поэтому люди ищут пути перехода на биоразлагаемые материалы.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Мы тоже решили найти один из способов решения данной проблемы, приняв участие в конкурсе «Отходам – вторую жизнь»,а также продемонстрировали нашу работу на городском конкурсе «Умники и умницы» в одной из номинаций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24744"/>
            <a:ext cx="6336704" cy="39604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Расскажем мы сейчас для вас интереснейший рассказ !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Платья –девочек наряд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носят все подряд- Юли , Ани, Маши, Зины, 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Каролины и Марины. Представляем мы для вас Оригинальнейший наряд! 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Нитки в руки мы не брали, ткани тоже не нужны 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своего наряда взяли мы для мусора мешки! Смастерили платьице -  всем на загляденье ! 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Шить из ткани могут  многие –это просто.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пакетов для мусора –необычно интересно и увлекательно.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шляпка эта - просто класс! от солнышка не спрячет но доставит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удовольствие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глаз.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можно использовать на карнавалах, праздниках, устраивать показ мод 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как будет ребенок рад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,если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смастерит костюм со взрослым.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60648"/>
            <a:ext cx="6624736" cy="25202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пакеты для мусора , коробки из под сока, конфет, надувные мячи , степлер, скотч, ножницы, и наша фантазия. Создавая лиф платья  из коробок из под сока ,мы скрепляли их между собой стиплером ,плащ состоит из цветных пакетов склеенных между собой по горизонтали , сверху разноцветные цветы из мусорных пакетов. Низ платья состоит из надувных мячей .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Шляпка и обувь и аксессуары   на вашу  фантазию.</a:t>
            </a:r>
          </a:p>
        </p:txBody>
      </p:sp>
      <p:pic>
        <p:nvPicPr>
          <p:cNvPr id="4" name="Picture 2" descr="E:\экокостюм аиша\IMG_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56" y="2636912"/>
            <a:ext cx="2704300" cy="152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экокостюм аиша\IMG_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80928"/>
            <a:ext cx="2504278" cy="140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экокостюм аиша\IMG_1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93096"/>
            <a:ext cx="35768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экокостюм аиша\IMG_1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3491880" cy="181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2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экокостюм аиша\IMG_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3251200" cy="1828800"/>
          </a:xfrm>
          <a:prstGeom prst="rect">
            <a:avLst/>
          </a:prstGeom>
          <a:noFill/>
        </p:spPr>
      </p:pic>
      <p:pic>
        <p:nvPicPr>
          <p:cNvPr id="1030" name="Picture 6" descr="E:\экокостюм аиша\IMG_1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96952"/>
            <a:ext cx="3251200" cy="1828800"/>
          </a:xfrm>
          <a:prstGeom prst="rect">
            <a:avLst/>
          </a:prstGeom>
          <a:noFill/>
        </p:spPr>
      </p:pic>
      <p:pic>
        <p:nvPicPr>
          <p:cNvPr id="1031" name="Picture 7" descr="E:\экокостюм аиша\IMG_1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996952"/>
            <a:ext cx="3251200" cy="1828800"/>
          </a:xfrm>
          <a:prstGeom prst="rect">
            <a:avLst/>
          </a:prstGeom>
          <a:noFill/>
        </p:spPr>
      </p:pic>
      <p:pic>
        <p:nvPicPr>
          <p:cNvPr id="1032" name="Picture 8" descr="E:\экокостюм аиша\IMG_1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836712"/>
            <a:ext cx="32512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3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экокостюм аиша\IMG_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1"/>
            <a:ext cx="2952328" cy="166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экокостюм аиша\IMG_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2952328" cy="166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экокостюм аиша\IMG_1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149080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экокостюм аиша\IMG_1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420888"/>
            <a:ext cx="3024336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экокостюм аиша\IMG_12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764704"/>
            <a:ext cx="308155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E:\экокостюм аиша\IMG_12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149080"/>
            <a:ext cx="2880320" cy="153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63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шаблоны\1943_html_m34846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55776" y="476672"/>
            <a:ext cx="396044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фея цветов, я так хороша!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всей красоты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замирает душа.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Дизайн вместе с мамочкой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составляли.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 , что нужно для платья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всей с семьей собирали: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Цветные пакеты, коробки, и пластик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ячейки конфетные и яркие фантики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Участие в городском конкурсе «Умники и умницы»  г.Нижнекамска(дефиле в эко костюме).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Мои документы\Мои рисунки\умники 28.03.17\умники 039.jpg"/>
          <p:cNvPicPr>
            <a:picLocks noChangeAspect="1" noChangeArrowheads="1"/>
          </p:cNvPicPr>
          <p:nvPr/>
        </p:nvPicPr>
        <p:blipFill>
          <a:blip r:embed="rId3" cstate="print"/>
          <a:srcRect l="25908" t="27273" r="42730"/>
          <a:stretch>
            <a:fillRect/>
          </a:stretch>
        </p:blipFill>
        <p:spPr bwMode="auto">
          <a:xfrm>
            <a:off x="6588224" y="2708920"/>
            <a:ext cx="2232248" cy="3882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8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376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                                                                Актуальность проекта 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пк</cp:lastModifiedBy>
  <cp:revision>22</cp:revision>
  <dcterms:created xsi:type="dcterms:W3CDTF">2017-04-13T05:57:11Z</dcterms:created>
  <dcterms:modified xsi:type="dcterms:W3CDTF">2018-02-20T07:04:36Z</dcterms:modified>
</cp:coreProperties>
</file>