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6" r:id="rId8"/>
    <p:sldId id="263" r:id="rId9"/>
    <p:sldId id="265" r:id="rId10"/>
    <p:sldId id="267" r:id="rId11"/>
    <p:sldId id="268" r:id="rId12"/>
    <p:sldId id="269" r:id="rId13"/>
    <p:sldId id="270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45942-8381-4F7A-A1D5-E15B753584C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9E481-3171-4AD2-B362-9ECCE7B47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45942-8381-4F7A-A1D5-E15B753584C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9E481-3171-4AD2-B362-9ECCE7B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45942-8381-4F7A-A1D5-E15B753584C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9E481-3171-4AD2-B362-9ECCE7B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45942-8381-4F7A-A1D5-E15B753584C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9E481-3171-4AD2-B362-9ECCE7B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45942-8381-4F7A-A1D5-E15B753584C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9E481-3171-4AD2-B362-9ECCE7B47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45942-8381-4F7A-A1D5-E15B753584C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9E481-3171-4AD2-B362-9ECCE7B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45942-8381-4F7A-A1D5-E15B753584C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9E481-3171-4AD2-B362-9ECCE7B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45942-8381-4F7A-A1D5-E15B753584C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9E481-3171-4AD2-B362-9ECCE7B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45942-8381-4F7A-A1D5-E15B753584C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9E481-3171-4AD2-B362-9ECCE7B47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45942-8381-4F7A-A1D5-E15B753584C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9E481-3171-4AD2-B362-9ECCE7B47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45942-8381-4F7A-A1D5-E15B753584C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9E481-3171-4AD2-B362-9ECCE7B47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D545942-8381-4F7A-A1D5-E15B753584C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09E481-3171-4AD2-B362-9ECCE7B47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78592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Одинцов Михаил Петрович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Рисунок 2" descr="http://tohtlib.permculture.ru/Data/Sites/8/%D0%BA%D1%80%D0%B0%D0%B5%D0%B2%D0%B5%D0%B4%D0%B5%D0%BD%D0%B8%D0%B5/2015/%D1%81%D0%B8%D0%BB%D1%8C%D0%BD%D1%8B%D0%B9-%D0%B4%D1%83%D1%85%D0%BE%D0%BC.jpg"/>
          <p:cNvPicPr/>
          <p:nvPr/>
        </p:nvPicPr>
        <p:blipFill>
          <a:blip r:embed="rId2"/>
          <a:srcRect t="23958"/>
          <a:stretch>
            <a:fillRect/>
          </a:stretch>
        </p:blipFill>
        <p:spPr bwMode="auto">
          <a:xfrm>
            <a:off x="2643174" y="1714488"/>
            <a:ext cx="5000628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9403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После войны М. П. Одинцов окончил две военные академии.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 1963 г. возглавлял центр подготовки космонавтов и инспекцию ВВС.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http://cs421322.vk.me/v421322192/1989/b-1QB84nQF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428868"/>
            <a:ext cx="3214710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27260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Написал несколько книг — «Тогда, в 1942-м…» (1977), «Испытание огнём» (1979), «Записки лётчика» и «Преодоление» (1982)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М.П.Одинц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14620"/>
            <a:ext cx="2484000" cy="3276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Михаил Одинцов - Преодол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000372"/>
            <a:ext cx="2484000" cy="3276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Иван Черных, Михаил Одинцов - Крещение огнем. &quot;Небесная правда&quot; &quot;сталинских соколов&quot; (сборник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286124"/>
            <a:ext cx="2484000" cy="32760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На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юбилейном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параде Победы 9  мая 1995 г. 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М. П. Одинцов нес Знамя Победы.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player.myshared.ru/6/553162/slides/slide_22.jpg"/>
          <p:cNvPicPr/>
          <p:nvPr/>
        </p:nvPicPr>
        <p:blipFill>
          <a:blip r:embed="rId2" cstate="print"/>
          <a:srcRect l="15385" t="21875" r="12820" b="4166"/>
          <a:stretch>
            <a:fillRect/>
          </a:stretch>
        </p:blipFill>
        <p:spPr bwMode="auto">
          <a:xfrm>
            <a:off x="2071670" y="1500174"/>
            <a:ext cx="6000792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5831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26 апреля 1953 года состоялось торжественное открытие, воздвигнутого по решению правительства СССР, бронзового бюста Михаилу Петровичу Одинцову.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xn--80acgfbsl1azdqr.xn--p1ai/media/rootnews/3/2/32b27cad33416dac7962ff39f81ba2de_900x_.jpg"/>
          <p:cNvPicPr/>
          <p:nvPr/>
        </p:nvPicPr>
        <p:blipFill>
          <a:blip r:embed="rId2"/>
          <a:srcRect r="4774"/>
          <a:stretch>
            <a:fillRect/>
          </a:stretch>
        </p:blipFill>
        <p:spPr bwMode="auto">
          <a:xfrm>
            <a:off x="2643174" y="3143248"/>
            <a:ext cx="4680000" cy="34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2259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9 ноября 2012 года на фасаде школы открыта памятная доска дважды Герою Советского Союза Михаилу Одинцову.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://school36-ekb.ucoz.ru/do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86058"/>
            <a:ext cx="4678899" cy="34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511738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 селе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Полозово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Пермского края в 2015 установлен бюст героя. Средняя школа в селе носит его имя.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3" name="Рисунок 2" descr="В Пермском крае устновлен памятник герою СССР Михаилу Одинцов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643182"/>
            <a:ext cx="4680000" cy="34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9403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«О подвигах стихи слагают.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О славе песни создают.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Герои никогда не умирают,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Герои в нашей памяти живут!»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s017.radikal.ru/i416/1202/a5/3e26539e0b7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857496"/>
            <a:ext cx="3960000" cy="370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4786346" cy="6429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Свердловск внес заметный вклад в разгром фашистской Германии в годы Великой Отечественной войны. Тысячи свердловчан были отмечены правительственными наградами, среди них летчик Михаил Петрович Одинцов – дважды Герой Советского Союза.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32560" y="6500834"/>
            <a:ext cx="7406640" cy="35716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9" name="Рисунок 8" descr="Одинцов Михаил Петрови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3071834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Биография</a:t>
            </a:r>
            <a:endParaRPr lang="ru-RU" sz="66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722208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  <a:latin typeface="Monotype Corsiva" pitchFamily="66" charset="0"/>
              </a:rPr>
              <a:t>_Родился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 18 ноября 1921 года в селе </a:t>
            </a:r>
            <a:r>
              <a:rPr lang="ru-RU" sz="4400" b="1" dirty="0" err="1" smtClean="0">
                <a:solidFill>
                  <a:srgbClr val="C00000"/>
                </a:solidFill>
                <a:latin typeface="Monotype Corsiva" pitchFamily="66" charset="0"/>
              </a:rPr>
              <a:t>Полозово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Пермской губернии.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_1935 г. Переехал с сестрой и матерью в Свердловск.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_ 1937 г. Окончил семь классов школы №36 г. Свердловска.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432560" y="314179"/>
            <a:ext cx="7406640" cy="45719"/>
          </a:xfrm>
        </p:spPr>
        <p:txBody>
          <a:bodyPr>
            <a:normAutofit fontScale="90000"/>
          </a:bodyPr>
          <a:lstStyle/>
          <a:p>
            <a:pPr algn="ctr"/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85728"/>
            <a:ext cx="7406640" cy="54292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_1938г. С отличием  окончил  городской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аэроклуб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Учитывая исключительные летные навыки и неоднократные личные просьбы, Одинцов М. П. в неполные 17 лет был принят на военную службу. Далее направлен в Пермскую военную школу пилотов, а после в </a:t>
            </a:r>
            <a:r>
              <a:rPr lang="ru-RU" sz="4400" b="1" dirty="0" err="1" smtClean="0">
                <a:solidFill>
                  <a:srgbClr val="C00000"/>
                </a:solidFill>
                <a:latin typeface="Monotype Corsiva" pitchFamily="66" charset="0"/>
              </a:rPr>
              <a:t>Энгельсское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военное училище летчиков.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4071966" cy="60122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_ в Мае 1940 г. Одинцов получает звание младший лейтенант и направляется в 62 – ой авиационный разведывательный полк.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_ С октября 1941 г. – командир летного экипажа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 126 ближнем бомбардировочном полку.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s://upload.wikimedia.org/wikipedia/ru/thumb/4/43/Odintsov_MP-DoVOV.jpg/200px-Odintsov_MP-DoVO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00042"/>
            <a:ext cx="3500462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9898"/>
            <a:ext cx="8001024" cy="24261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_ Первый боевой вылет  командир экипажа бомбардировщика СУ – 2</a:t>
            </a:r>
            <a:b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М. П, Одинцов совершил 23 июня 1941 г.</a:t>
            </a:r>
            <a:endParaRPr lang="ru-RU" sz="44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714488"/>
            <a:ext cx="7406640" cy="1000132"/>
          </a:xfrm>
        </p:spPr>
        <p:txBody>
          <a:bodyPr/>
          <a:lstStyle/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су-2, война, советский, арт, бомбардировщик 2560 x 16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28934"/>
            <a:ext cx="5688000" cy="363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121 -0.38688 C -0.74896 -0.38387 -0.74583 -0.38133 -0.74427 -0.37763 C -0.73871 -0.36446 -0.73906 -0.3529 -0.73264 -0.34042 C -0.73194 -0.33534 -0.73177 -0.32979 -0.73038 -0.32494 C -0.72205 -0.29513 -0.72864 -0.33488 -0.72326 -0.30645 C -0.72031 -0.29097 -0.71944 -0.27456 -0.71406 -0.26 C -0.7125 -0.25584 -0.71111 -0.25145 -0.70937 -0.24752 C -0.70799 -0.24428 -0.70608 -0.24151 -0.70469 -0.23827 C -0.6967 -0.21863 -0.69097 -0.20176 -0.67917 -0.18558 C -0.67483 -0.16779 -0.66771 -0.16178 -0.66059 -0.1486 C -0.64983 -0.1285 -0.66267 -0.14213 -0.64896 -0.12988 C -0.64132 -0.11463 -0.63299 -0.09961 -0.62326 -0.08667 C -0.61371 -0.07419 -0.61823 -0.08759 -0.60937 -0.07118 C -0.60295 -0.05917 -0.6026 -0.05177 -0.59305 -0.04322 C -0.58246 -0.0215 -0.55868 -0.00925 -0.54201 0.00323 C -0.53958 0.00508 -0.5375 0.00786 -0.53489 0.00924 C -0.53038 0.01178 -0.52101 0.01548 -0.52101 0.01548 C -0.50816 0.02704 -0.49635 0.03466 -0.48142 0.04021 C -0.44392 0.07072 -0.3934 0.06956 -0.35121 0.07742 C -0.33333 0.08574 -0.31198 0.08528 -0.29305 0.0899 C -0.27396 0.09452 -0.25434 0.104 -0.23489 0.10538 C -0.20937 0.10723 -0.18368 0.10746 -0.15816 0.10839 C -0.14809 0.10746 -0.13802 0.107 -0.12795 0.10538 C -0.11875 0.10376 -0.11128 0.09406 -0.10243 0.0899 C -0.09253 0.08528 -0.09792 0.08736 -0.08611 0.08366 C -0.07535 0.07395 -0.08142 0.07834 -0.06528 0.07118 C -0.06285 0.07002 -0.05816 0.06817 -0.05816 0.06817 C -0.03819 0.05015 -0.06354 0.07164 -0.04427 0.05893 C -0.04184 0.05731 -0.03993 0.05431 -0.03733 0.05269 C -0.03281 0.04992 -0.02326 0.04645 -0.02326 0.04645 C -0.02014 0.04345 -0.01632 0.04137 -0.01406 0.03721 C -0.01163 0.03281 -0.01128 0.02681 -0.00937 0.02172 C -0.0066 0.01433 -0.00295 0.00739 1.66667E-6 2.36422E-6 " pathEditMode="relative" ptsTypes="ffffffffffffffffffffffffffffffff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440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Главным оружием М. П. Одинцов считал штурмовик Ил – 2. На этом «летающем танке» он прошел через горнила важнейших событий Великой Отечественной войны.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самолет, советский, ил-2, штурмови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71810"/>
            <a:ext cx="6408000" cy="3493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594 -0.15484 C 0.97431 -0.13081 0.97726 -0.09845 0.96511 -0.07442 C 0.96042 -0.05616 0.95469 -0.04414 0.94653 -0.02797 C 0.94514 -0.02519 0.94531 -0.0215 0.9441 -0.01872 C 0.93299 0.00762 0.91823 0.0342 0.90226 0.05546 C 0.89861 0.07072 0.8934 0.07395 0.88594 0.08643 C 0.87014 0.11278 0.88386 0.09868 0.86979 0.11139 C 0.86511 0.12063 0.85938 0.13127 0.85347 0.13912 C 0.85 0.14375 0.84584 0.14767 0.84184 0.1516 C 0.83733 0.15599 0.83195 0.15877 0.82795 0.16385 C 0.81858 0.1761 0.82396 0.17194 0.81163 0.17633 C 0.7967 0.19621 0.77969 0.20198 0.76042 0.2103 C 0.74306 0.22602 0.76511 0.20753 0.7441 0.21955 C 0.71979 0.23341 0.7566 0.21886 0.72795 0.22902 C 0.71389 0.24081 0.69774 0.24751 0.68143 0.25052 C 0.64288 0.27109 0.59913 0.27571 0.55816 0.28149 C 0.5434 0.28357 0.52865 0.28796 0.51389 0.29073 C 0.4658 0.31315 0.42396 0.27964 0.37899 0.26924 C 0.36979 0.26415 0.36077 0.25791 0.35122 0.25375 C 0.34219 0.24982 0.33229 0.2489 0.32327 0.24451 C 0.31354 0.23965 0.30486 0.23133 0.29531 0.22579 C 0.23229 0.18927 0.17604 0.16223 0.11858 0.10815 C 0.09219 0.08343 0.06615 0.05824 0.03959 0.03397 C 0.02656 0.02218 5.55556E-7 -0.00023 5.55556E-7 -0.00023 " pathEditMode="relative" ptsTypes="fffffffffffffffffffffff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Награды М. П. Одинцова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М.П.Одинц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3357586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Aверс и ревер медали «Золотая Звезда» "/>
          <p:cNvPicPr/>
          <p:nvPr/>
        </p:nvPicPr>
        <p:blipFill>
          <a:blip r:embed="rId3"/>
          <a:srcRect r="50667"/>
          <a:stretch>
            <a:fillRect/>
          </a:stretch>
        </p:blipFill>
        <p:spPr bwMode="auto">
          <a:xfrm>
            <a:off x="4572000" y="2071678"/>
            <a:ext cx="2071702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Aверс и ревер медали «Золотая Звезда» "/>
          <p:cNvPicPr/>
          <p:nvPr/>
        </p:nvPicPr>
        <p:blipFill>
          <a:blip r:embed="rId3"/>
          <a:srcRect r="50667"/>
          <a:stretch>
            <a:fillRect/>
          </a:stretch>
        </p:blipFill>
        <p:spPr bwMode="auto">
          <a:xfrm>
            <a:off x="6786578" y="2071678"/>
            <a:ext cx="2071702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5357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  <a:t>Орден за заслуги перед Отечеством 4 - степени.</a:t>
            </a:r>
            <a:b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  <a:t>Два ордена Ленина.</a:t>
            </a:r>
            <a:b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  <a:t>Орден Октябрьской революции.</a:t>
            </a:r>
            <a:b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  <a:t>Пять орденов красного знамени.</a:t>
            </a:r>
            <a:b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  <a:t>Орден Александра Невского.</a:t>
            </a:r>
            <a:b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  <a:t>Два ордена Отечественной войны 1 - ой степени.</a:t>
            </a:r>
            <a:b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  <a:t>Орден Отечественной войны 2 – ой степени.</a:t>
            </a:r>
            <a:b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  <a:t>Орден Красной Звезды.</a:t>
            </a:r>
            <a:b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  <a:t>Орден «За службу Родине в Вооруженных силах 3 – ей степени.</a:t>
            </a:r>
            <a:b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  <a:t>Медали СССР и России.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857628"/>
            <a:ext cx="7410472" cy="2571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Орден Лени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929066"/>
            <a:ext cx="1476000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рден Красного Знамен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929066"/>
            <a:ext cx="1476000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рден Александра Невского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786322"/>
            <a:ext cx="1260000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рден Отечественной войны 1 степен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786322"/>
            <a:ext cx="1260000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рден Отечественной войны 2 степени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714884"/>
            <a:ext cx="1260000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Орден Красной Звезды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4643446"/>
            <a:ext cx="1260000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444</TotalTime>
  <Words>285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Одинцов Михаил Петрович</vt:lpstr>
      <vt:lpstr>Свердловск внес заметный вклад в разгром фашистской Германии в годы Великой Отечественной войны. Тысячи свердловчан были отмечены правительственными наградами, среди них летчик Михаил Петрович Одинцов – дважды Герой Советского Союза.</vt:lpstr>
      <vt:lpstr>Биография</vt:lpstr>
      <vt:lpstr>Слайд 4</vt:lpstr>
      <vt:lpstr>_ в Мае 1940 г. Одинцов получает звание младший лейтенант и направляется в 62 – ой авиационный разведывательный полк. _ С октября 1941 г. – командир летного экипажа в 126 ближнем бомбардировочном полку.</vt:lpstr>
      <vt:lpstr>_ Первый боевой вылет  командир экипажа бомбардировщика СУ – 2 М. П, Одинцов совершил 23 июня 1941 г.</vt:lpstr>
      <vt:lpstr>Главным оружием М. П. Одинцов считал штурмовик Ил – 2. На этом «летающем танке» он прошел через горнила важнейших событий Великой Отечественной войны.</vt:lpstr>
      <vt:lpstr>Награды М. П. Одинцова</vt:lpstr>
      <vt:lpstr>Орден за заслуги перед Отечеством 4 - степени. Два ордена Ленина. Орден Октябрьской революции. Пять орденов красного знамени. Орден Александра Невского. Два ордена Отечественной войны 1 - ой степени. Орден Отечественной войны 2 – ой степени. Орден Красной Звезды. Орден «За службу Родине в Вооруженных силах 3 – ей степени. Медали СССР и России.   </vt:lpstr>
      <vt:lpstr>После войны М. П. Одинцов окончил две военные академии. С 1963 г. возглавлял центр подготовки космонавтов и инспекцию ВВС.  </vt:lpstr>
      <vt:lpstr>Написал несколько книг — «Тогда, в 1942-м…» (1977), «Испытание огнём» (1979), «Записки лётчика» и «Преодоление» (1982)</vt:lpstr>
      <vt:lpstr>На юбилейном параде Победы 9  мая 1995 г.  М. П. Одинцов нес Знамя Победы.</vt:lpstr>
      <vt:lpstr>26 апреля 1953 года состоялось торжественное открытие, воздвигнутого по решению правительства СССР, бронзового бюста Михаилу Петровичу Одинцову.</vt:lpstr>
      <vt:lpstr>9 ноября 2012 года на фасаде школы открыта памятная доска дважды Герою Советского Союза Михаилу Одинцову.</vt:lpstr>
      <vt:lpstr>В селе Полозово  Пермского края в 2015 установлен бюст героя. Средняя школа в селе носит его имя. </vt:lpstr>
      <vt:lpstr>«О подвигах стихи слагают. О славе песни создают. Герои никогда не умирают, Герои в нашей памяти живут!»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2016-12-03T18:53:19Z</dcterms:created>
  <dcterms:modified xsi:type="dcterms:W3CDTF">2016-12-06T19:11:24Z</dcterms:modified>
</cp:coreProperties>
</file>