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0C6028-B670-4DE4-B27D-E23FD654E9E3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D9416D-45DF-49F0-9F80-A1EFA30A22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Преподавание технологии в современной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Инновационный подход в обучении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Инструктаж текущий</a:t>
            </a:r>
            <a:endParaRPr lang="ru-RU" dirty="0"/>
          </a:p>
        </p:txBody>
      </p:sp>
      <p:pic>
        <p:nvPicPr>
          <p:cNvPr id="4" name="Содержимое 3" descr="столярное дел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9106" y="530225"/>
            <a:ext cx="5611826" cy="41878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Инновационный подход в обучении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smtClean="0"/>
              <a:t>Интернет</a:t>
            </a:r>
            <a:r>
              <a:rPr lang="ru-RU" dirty="0" smtClean="0"/>
              <a:t> позволяет человеку быстро ориентироваться в потоке информации, добывать на данный момент знания, постоянно повышать свою квалификацию, чтобы оставаться </a:t>
            </a:r>
            <a:r>
              <a:rPr lang="ru-RU" dirty="0" err="1" smtClean="0"/>
              <a:t>конкурентноспособным</a:t>
            </a:r>
            <a:r>
              <a:rPr lang="ru-RU" dirty="0" smtClean="0"/>
              <a:t> на рынке труда. </a:t>
            </a:r>
          </a:p>
          <a:p>
            <a:r>
              <a:rPr lang="ru-RU" b="1" dirty="0" smtClean="0"/>
              <a:t>Мотивация</a:t>
            </a:r>
            <a:r>
              <a:rPr lang="ru-RU" dirty="0" smtClean="0"/>
              <a:t> в обучении:</a:t>
            </a:r>
          </a:p>
          <a:p>
            <a:r>
              <a:rPr lang="ru-RU" dirty="0" smtClean="0"/>
              <a:t>-моделирование конкретных</a:t>
            </a:r>
          </a:p>
          <a:p>
            <a:r>
              <a:rPr lang="ru-RU" dirty="0" smtClean="0"/>
              <a:t>ситуаций (метод кейсов);</a:t>
            </a:r>
          </a:p>
          <a:p>
            <a:pPr>
              <a:buFontTx/>
              <a:buChar char="-"/>
            </a:pPr>
            <a:r>
              <a:rPr lang="ru-RU" dirty="0" smtClean="0"/>
              <a:t>логическая командная игра (</a:t>
            </a:r>
            <a:r>
              <a:rPr lang="ru-RU" dirty="0" err="1" smtClean="0"/>
              <a:t>квест</a:t>
            </a:r>
            <a:r>
              <a:rPr lang="ru-RU" dirty="0" smtClean="0"/>
              <a:t> </a:t>
            </a:r>
            <a:r>
              <a:rPr lang="ru-RU" dirty="0" err="1" smtClean="0"/>
              <a:t>игра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 smtClean="0"/>
              <a:t>-</a:t>
            </a:r>
            <a:r>
              <a:rPr lang="ru-RU" dirty="0" err="1" smtClean="0"/>
              <a:t>инфографики</a:t>
            </a:r>
            <a:r>
              <a:rPr lang="ru-RU" dirty="0" smtClean="0"/>
              <a:t> и 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55576" y="476672"/>
            <a:ext cx="4631955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Эффективная работа в социальных сетях(</a:t>
            </a:r>
            <a:r>
              <a:rPr lang="ru-RU" dirty="0" err="1" smtClean="0"/>
              <a:t>вебинары-сайты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Организация личной базы знаний</a:t>
            </a:r>
          </a:p>
          <a:p>
            <a:r>
              <a:rPr lang="ru-RU" dirty="0" smtClean="0"/>
              <a:t>Фильтрация и отбор информации</a:t>
            </a:r>
          </a:p>
          <a:p>
            <a:r>
              <a:rPr lang="ru-RU" dirty="0" smtClean="0"/>
              <a:t>Создание и коммерциализация знаний(здесь и сейчас)</a:t>
            </a:r>
          </a:p>
          <a:p>
            <a:r>
              <a:rPr lang="ru-RU" dirty="0" smtClean="0"/>
              <a:t>Применение </a:t>
            </a:r>
            <a:r>
              <a:rPr lang="en-US" dirty="0" smtClean="0"/>
              <a:t>Wiki </a:t>
            </a:r>
            <a:endParaRPr lang="ru-RU" dirty="0" smtClean="0"/>
          </a:p>
          <a:p>
            <a:r>
              <a:rPr lang="ru-RU" dirty="0" smtClean="0"/>
              <a:t>технологий</a:t>
            </a:r>
          </a:p>
          <a:p>
            <a:r>
              <a:rPr lang="ru-RU" dirty="0" smtClean="0"/>
              <a:t>Универсальные алгоритмы действий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ru-RU" dirty="0" err="1" smtClean="0"/>
              <a:t>кейсав</a:t>
            </a:r>
            <a:endParaRPr lang="ru-RU" dirty="0"/>
          </a:p>
        </p:txBody>
      </p:sp>
      <p:pic>
        <p:nvPicPr>
          <p:cNvPr id="5" name="Содержимое 4" descr="imgpreviewT6ZL0G0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3816424" cy="306742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Сбор и хранение  информации(альбомы, рабочие тетради, </a:t>
            </a:r>
            <a:r>
              <a:rPr lang="ru-RU" dirty="0" err="1" smtClean="0"/>
              <a:t>эл</a:t>
            </a:r>
            <a:r>
              <a:rPr lang="ru-RU" dirty="0" smtClean="0"/>
              <a:t>. носители</a:t>
            </a:r>
          </a:p>
          <a:p>
            <a:r>
              <a:rPr lang="ru-RU" dirty="0" smtClean="0"/>
              <a:t> Решение проблемных ситуаций на уроке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Квест</a:t>
            </a:r>
            <a:r>
              <a:rPr lang="ru-RU" dirty="0" smtClean="0"/>
              <a:t> игра</a:t>
            </a:r>
            <a:endParaRPr lang="ru-RU" dirty="0"/>
          </a:p>
        </p:txBody>
      </p:sp>
      <p:pic>
        <p:nvPicPr>
          <p:cNvPr id="4" name="Содержимое 3" descr="imgpreviewDMMIPPG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128792" cy="424847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Компетенции технологии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Компетенции –круг вопросов, в которых человек хорошо осведомлен, обладает  познаниями и опытом. Это способность применять полученные знания и умения на практике в разных жизненных ситуациях для решения тех или иных практических и теоретических проблем.</a:t>
            </a:r>
          </a:p>
          <a:p>
            <a:r>
              <a:rPr lang="ru-RU" dirty="0" smtClean="0"/>
              <a:t>( чемпионаты  </a:t>
            </a:r>
            <a:r>
              <a:rPr lang="en-US" dirty="0" err="1" smtClean="0"/>
              <a:t>Worldskills</a:t>
            </a:r>
            <a:r>
              <a:rPr lang="en-US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818740" cy="4731104"/>
          </a:xfrm>
        </p:spPr>
        <p:txBody>
          <a:bodyPr>
            <a:normAutofit/>
          </a:bodyPr>
          <a:lstStyle/>
          <a:p>
            <a:r>
              <a:rPr lang="ru-RU" dirty="0" smtClean="0"/>
              <a:t>Коммуникативные </a:t>
            </a:r>
          </a:p>
          <a:p>
            <a:r>
              <a:rPr lang="ru-RU" dirty="0" err="1" smtClean="0"/>
              <a:t>Социокультурные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Ценностно-смысловые </a:t>
            </a:r>
          </a:p>
          <a:p>
            <a:r>
              <a:rPr lang="ru-RU" dirty="0" smtClean="0"/>
              <a:t>Информационные</a:t>
            </a:r>
          </a:p>
          <a:p>
            <a:r>
              <a:rPr lang="ru-RU" dirty="0" smtClean="0"/>
              <a:t>Учебно-познавательные</a:t>
            </a:r>
          </a:p>
          <a:p>
            <a:r>
              <a:rPr lang="ru-RU" dirty="0" smtClean="0"/>
              <a:t>Культуроведческая и природоведческая</a:t>
            </a:r>
          </a:p>
          <a:p>
            <a:r>
              <a:rPr lang="ru-RU" dirty="0" smtClean="0"/>
              <a:t>Здоровьесберегающая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404664"/>
            <a:ext cx="3931920" cy="475252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планируемые результаты: </a:t>
            </a:r>
          </a:p>
          <a:p>
            <a:pPr>
              <a:buNone/>
            </a:pPr>
            <a:r>
              <a:rPr lang="ru-RU" dirty="0" smtClean="0"/>
              <a:t>Регулятивные УУД</a:t>
            </a:r>
          </a:p>
          <a:p>
            <a:pPr>
              <a:buNone/>
            </a:pPr>
            <a:r>
              <a:rPr lang="ru-RU" sz="1600" dirty="0" smtClean="0"/>
              <a:t>Учиться работать по плану, проговаривать последовательность действий, учиться отличать правильно выполнено задание или нет,            учиться проводить оценку выполненной работы.</a:t>
            </a:r>
          </a:p>
          <a:p>
            <a:pPr>
              <a:buNone/>
            </a:pPr>
            <a:r>
              <a:rPr lang="ru-RU" dirty="0" smtClean="0"/>
              <a:t>Познавательные УУД</a:t>
            </a:r>
          </a:p>
          <a:p>
            <a:pPr>
              <a:buNone/>
            </a:pPr>
            <a:r>
              <a:rPr lang="ru-RU" sz="1600" dirty="0" smtClean="0"/>
              <a:t>Ориентироваться в своей системе знаний, добывать новые знания, отличать новые от уже известного, находить ответы на вопросы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530352"/>
            <a:ext cx="4187288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Коммуникативные УУД</a:t>
            </a:r>
          </a:p>
          <a:p>
            <a:pPr>
              <a:buNone/>
            </a:pPr>
            <a:r>
              <a:rPr lang="ru-RU" sz="1600" dirty="0" smtClean="0"/>
              <a:t>Уметь слушать и понимать высказывания собеседника,</a:t>
            </a:r>
          </a:p>
          <a:p>
            <a:pPr>
              <a:buNone/>
            </a:pPr>
            <a:r>
              <a:rPr lang="ru-RU" sz="1600" dirty="0" smtClean="0"/>
              <a:t>Учиться согласованно работать в группе;</a:t>
            </a:r>
          </a:p>
          <a:p>
            <a:pPr>
              <a:buNone/>
            </a:pPr>
            <a:r>
              <a:rPr lang="ru-RU" sz="1600" dirty="0" smtClean="0"/>
              <a:t>Совместно договариваться о правилах общения и поведения на уроке и следовать им</a:t>
            </a:r>
          </a:p>
          <a:p>
            <a:pPr>
              <a:buNone/>
            </a:pPr>
            <a:r>
              <a:rPr lang="ru-RU" sz="2400" dirty="0" smtClean="0"/>
              <a:t>Личностные результаты</a:t>
            </a:r>
          </a:p>
          <a:p>
            <a:pPr>
              <a:buNone/>
            </a:pPr>
            <a:r>
              <a:rPr lang="ru-RU" sz="1600" dirty="0" smtClean="0"/>
              <a:t>Воспитание уважительного отношения к труду, развитие самостоятельности, развитие духовных и эстетических потребностей</a:t>
            </a:r>
          </a:p>
          <a:p>
            <a:pPr>
              <a:buNone/>
            </a:pPr>
            <a:r>
              <a:rPr lang="ru-RU" dirty="0" smtClean="0"/>
              <a:t>Предметные результаты</a:t>
            </a:r>
          </a:p>
          <a:p>
            <a:pPr>
              <a:buNone/>
            </a:pPr>
            <a:r>
              <a:rPr lang="ru-RU" dirty="0" smtClean="0"/>
              <a:t>формулировать по теме урока</a:t>
            </a:r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Организационный момент(до 3 мин.)</a:t>
            </a:r>
          </a:p>
          <a:p>
            <a:r>
              <a:rPr lang="ru-RU" dirty="0" smtClean="0"/>
              <a:t>Актуализация знаний (5мин.)</a:t>
            </a:r>
          </a:p>
          <a:p>
            <a:r>
              <a:rPr lang="ru-RU" dirty="0" smtClean="0"/>
              <a:t>Открытие новых знаний (7мин.)</a:t>
            </a:r>
          </a:p>
          <a:p>
            <a:r>
              <a:rPr lang="ru-RU" dirty="0" smtClean="0"/>
              <a:t>Практическая работа (25 мин.)</a:t>
            </a:r>
          </a:p>
          <a:p>
            <a:r>
              <a:rPr lang="ru-RU" dirty="0" smtClean="0"/>
              <a:t>Итог урока ( рефлексия 3-5 мин.)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Выбор темы.</a:t>
            </a:r>
          </a:p>
          <a:p>
            <a:r>
              <a:rPr lang="ru-RU" dirty="0" smtClean="0"/>
              <a:t>Определение целей проектирования с учетом актуальности.</a:t>
            </a:r>
          </a:p>
          <a:p>
            <a:r>
              <a:rPr lang="ru-RU" dirty="0" smtClean="0"/>
              <a:t>Подбор источников информации.</a:t>
            </a:r>
          </a:p>
          <a:p>
            <a:r>
              <a:rPr lang="ru-RU" dirty="0" smtClean="0"/>
              <a:t>Эксперимент как способ получения новой информации.</a:t>
            </a:r>
          </a:p>
          <a:p>
            <a:r>
              <a:rPr lang="ru-RU" dirty="0" smtClean="0"/>
              <a:t>Бизнес-план.</a:t>
            </a:r>
          </a:p>
          <a:p>
            <a:r>
              <a:rPr lang="ru-RU" dirty="0" smtClean="0"/>
              <a:t>Изготовление моделей и их испытание.</a:t>
            </a:r>
          </a:p>
          <a:p>
            <a:r>
              <a:rPr lang="ru-RU" dirty="0" smtClean="0"/>
              <a:t>Оценка полученных результатов.</a:t>
            </a:r>
          </a:p>
          <a:p>
            <a:r>
              <a:rPr lang="ru-RU" smtClean="0"/>
              <a:t>Выводы.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История уроков трудового обучения</a:t>
            </a:r>
          </a:p>
          <a:p>
            <a:r>
              <a:rPr lang="ru-RU" dirty="0" smtClean="0"/>
              <a:t>Цели и задачи преподавания технологии в современной школе</a:t>
            </a:r>
          </a:p>
          <a:p>
            <a:r>
              <a:rPr lang="ru-RU" dirty="0" smtClean="0"/>
              <a:t>Методы преподавания технологии</a:t>
            </a:r>
          </a:p>
          <a:p>
            <a:r>
              <a:rPr lang="ru-RU" dirty="0" smtClean="0"/>
              <a:t>Междисциплинарные связи на уроках</a:t>
            </a:r>
          </a:p>
          <a:p>
            <a:r>
              <a:rPr lang="ru-RU" dirty="0" smtClean="0"/>
              <a:t>Инновационный подход в обучении</a:t>
            </a:r>
          </a:p>
          <a:p>
            <a:r>
              <a:rPr lang="ru-RU" dirty="0" smtClean="0"/>
              <a:t>Компетенции технологии</a:t>
            </a:r>
          </a:p>
          <a:p>
            <a:r>
              <a:rPr lang="ru-RU" dirty="0" smtClean="0"/>
              <a:t>Универсальные учебные действия УУД</a:t>
            </a:r>
          </a:p>
          <a:p>
            <a:r>
              <a:rPr lang="ru-RU" dirty="0" smtClean="0"/>
              <a:t>Проектная деятельность</a:t>
            </a:r>
          </a:p>
          <a:p>
            <a:r>
              <a:rPr lang="ru-RU" dirty="0" smtClean="0"/>
              <a:t>Структура уроков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Уроки труда в школе 50 годы</a:t>
            </a:r>
            <a:endParaRPr lang="ru-RU" dirty="0"/>
          </a:p>
        </p:txBody>
      </p:sp>
      <p:pic>
        <p:nvPicPr>
          <p:cNvPr id="4" name="Содержимое 3" descr="истор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124744"/>
            <a:ext cx="5774010" cy="295232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</a:t>
            </a:r>
            <a:endParaRPr lang="ru-RU" dirty="0"/>
          </a:p>
        </p:txBody>
      </p:sp>
      <p:pic>
        <p:nvPicPr>
          <p:cNvPr id="5" name="Содержимое 4" descr="урок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80728"/>
            <a:ext cx="3960440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Политехническая подготовка обучающихся.</a:t>
            </a:r>
          </a:p>
          <a:p>
            <a:r>
              <a:rPr lang="ru-RU" dirty="0" smtClean="0"/>
              <a:t>Психологическая подготовка обучающихся.</a:t>
            </a:r>
          </a:p>
          <a:p>
            <a:r>
              <a:rPr lang="ru-RU" dirty="0" smtClean="0"/>
              <a:t>Практическая подготовка обучающихся.</a:t>
            </a:r>
          </a:p>
          <a:p>
            <a:r>
              <a:rPr lang="ru-RU" dirty="0" smtClean="0"/>
              <a:t>Всестороннее развитие обучающихся в трудовой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преподавания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Методы, определяемые по источникам информации</a:t>
            </a:r>
          </a:p>
          <a:p>
            <a:r>
              <a:rPr lang="ru-RU" dirty="0" smtClean="0"/>
              <a:t>Методы, определяемые по видам деятельности обучающихся </a:t>
            </a:r>
          </a:p>
          <a:p>
            <a:r>
              <a:rPr lang="ru-RU" dirty="0" smtClean="0"/>
              <a:t>Методы, определяемые по управлению деятельностью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по источникам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Словесные методы (рассказ, объяснение, беседа, инструктаж)</a:t>
            </a:r>
          </a:p>
          <a:p>
            <a:r>
              <a:rPr lang="ru-RU" dirty="0" smtClean="0"/>
              <a:t>Демонстрационные методы</a:t>
            </a:r>
          </a:p>
          <a:p>
            <a:r>
              <a:rPr lang="ru-RU" dirty="0" smtClean="0"/>
              <a:t>Практические методы </a:t>
            </a:r>
          </a:p>
          <a:p>
            <a:r>
              <a:rPr lang="ru-RU" dirty="0" smtClean="0"/>
              <a:t>Информационно-коммуникационные технологии ИКТ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по видам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Репродуктивные </a:t>
            </a:r>
          </a:p>
          <a:p>
            <a:r>
              <a:rPr lang="ru-RU" dirty="0" smtClean="0"/>
              <a:t>Частично-поисковые</a:t>
            </a:r>
          </a:p>
          <a:p>
            <a:r>
              <a:rPr lang="ru-RU" dirty="0" smtClean="0"/>
              <a:t>Проблемные</a:t>
            </a:r>
          </a:p>
          <a:p>
            <a:r>
              <a:rPr lang="ru-RU" dirty="0" smtClean="0"/>
              <a:t>Исследовательские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Методы, определяемые по управлению деятельностью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Эвристическая беседа</a:t>
            </a:r>
          </a:p>
          <a:p>
            <a:r>
              <a:rPr lang="ru-RU" dirty="0" smtClean="0"/>
              <a:t>Алгоритмы управления</a:t>
            </a:r>
          </a:p>
          <a:p>
            <a:r>
              <a:rPr lang="ru-RU" dirty="0" smtClean="0"/>
              <a:t>Программированные методы</a:t>
            </a:r>
          </a:p>
          <a:p>
            <a:r>
              <a:rPr lang="ru-RU" dirty="0" smtClean="0"/>
              <a:t>Метод дистанционного обучения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Вводный инструктаж, </a:t>
            </a:r>
            <a:r>
              <a:rPr lang="ru-RU" dirty="0" err="1" smtClean="0"/>
              <a:t>обьяснение</a:t>
            </a:r>
            <a:endParaRPr lang="ru-RU" dirty="0"/>
          </a:p>
        </p:txBody>
      </p:sp>
      <p:pic>
        <p:nvPicPr>
          <p:cNvPr id="5" name="Содержимое 4" descr="imgpreviewQG2LE2F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85094" y="980728"/>
            <a:ext cx="3330922" cy="2563366"/>
          </a:xfrm>
        </p:spPr>
      </p:pic>
      <p:pic>
        <p:nvPicPr>
          <p:cNvPr id="6" name="Содержимое 5" descr="imgpreview4XG5KD0J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980728"/>
            <a:ext cx="2961580" cy="25681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476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Преподавание технологии в современной школе</vt:lpstr>
      <vt:lpstr>План лекции</vt:lpstr>
      <vt:lpstr>Уроки труда в школе 50 годы</vt:lpstr>
      <vt:lpstr>Цели и задачи </vt:lpstr>
      <vt:lpstr>Методы преподавания технологии</vt:lpstr>
      <vt:lpstr>Методы по источникам информации</vt:lpstr>
      <vt:lpstr>Методы по видам деятельности</vt:lpstr>
      <vt:lpstr>Методы, определяемые по управлению деятельностью</vt:lpstr>
      <vt:lpstr>Вводный инструктаж, обьяснение</vt:lpstr>
      <vt:lpstr>Инструктаж текущий</vt:lpstr>
      <vt:lpstr>Инновационный подход в обучении</vt:lpstr>
      <vt:lpstr>Метод кейсав</vt:lpstr>
      <vt:lpstr>Квест игра</vt:lpstr>
      <vt:lpstr>Компетенции технологии</vt:lpstr>
      <vt:lpstr>Универсальные учебные действия</vt:lpstr>
      <vt:lpstr>Структура урока технологии</vt:lpstr>
      <vt:lpstr>Проектная деятельность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технологии в современной школе</dc:title>
  <dc:creator>Алексей</dc:creator>
  <cp:lastModifiedBy>Алексей</cp:lastModifiedBy>
  <cp:revision>33</cp:revision>
  <dcterms:created xsi:type="dcterms:W3CDTF">2018-01-31T16:24:35Z</dcterms:created>
  <dcterms:modified xsi:type="dcterms:W3CDTF">2018-02-12T10:18:11Z</dcterms:modified>
</cp:coreProperties>
</file>