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2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7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705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23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67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42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3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8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6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1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4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0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EE12-6979-48A4-B8D1-24456E7421E8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D4B1C6-EBEF-42E6-8219-7AFAEE351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1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33936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Многофункциональная игра «Дидактическая черепаха»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 err="1" smtClean="0"/>
              <a:t>Выполнила:Халиуллина</a:t>
            </a:r>
            <a:r>
              <a:rPr lang="ru-RU" sz="1800" dirty="0" smtClean="0"/>
              <a:t> Алина </a:t>
            </a:r>
            <a:r>
              <a:rPr lang="ru-RU" sz="1800" dirty="0" err="1" smtClean="0"/>
              <a:t>Минихановна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Воспитатель МАДОУ «Детский сад №67» </a:t>
            </a:r>
            <a:r>
              <a:rPr lang="ru-RU" sz="1800" dirty="0" err="1" smtClean="0"/>
              <a:t>Г.Казани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5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Многофункциональная игра «дидактическая черепаха»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6479055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Дидактическая сенсорная игра «Черепаха»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Главная </a:t>
            </a:r>
            <a:r>
              <a:rPr lang="ru-RU" sz="2200" b="1" dirty="0"/>
              <a:t>цель</a:t>
            </a:r>
            <a:r>
              <a:rPr lang="ru-RU" sz="2200" dirty="0"/>
              <a:t> игры с «Черепахой» - это развитие мелкой моторики рук ребенка.</a:t>
            </a:r>
            <a:br>
              <a:rPr lang="ru-RU" sz="2200" dirty="0"/>
            </a:br>
            <a:r>
              <a:rPr lang="ru-RU" sz="2200" dirty="0"/>
              <a:t>Игры и занятия с дидактической «Черепахой» формируют согласованность движений пальцев, сенсорные координации в системе «глаз-рука», в результате чего повышается работоспособность ребенка, его внимание и умственная активность, происходит стимуляция интеллектуальной и творческой деятельности</a:t>
            </a:r>
            <a:r>
              <a:rPr lang="ru-RU" sz="2200" dirty="0" smtClean="0"/>
              <a:t>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Знакомство детей с «Дидактической черепахой» можно организовать разными способами в зависимости от замысла занятия и фантазии ребенка и взрослого. Важно чтобы ее появление стало сюрпризом для детей. Это придаст занятию положительную эмоциональность. Например, можно обыграть появление черепахи в сказочной форме, увидеть ее в зоопарке, предложив детям сюжетно-ролевую или сюжетно-дидактическую игру «зоопарк». Прежде чем играть с «Черепахой» или по ходу занятий с ней можно знакомить детей со стихотворениями, сказками, загадками, посвященными черепахе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6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«Дидактическая черепаха» - это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многофунциональный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 для организации познавательных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игр,удобное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сидение для ребенка или просто большая игрушка.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2126222"/>
            <a:ext cx="3472069" cy="37782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78" y="2125663"/>
            <a:ext cx="3299792" cy="3778250"/>
          </a:xfrm>
        </p:spPr>
      </p:pic>
    </p:spTree>
    <p:extLst>
      <p:ext uri="{BB962C8B-B14F-4D97-AF65-F5344CB8AC3E}">
        <p14:creationId xmlns:p14="http://schemas.microsoft.com/office/powerpoint/2010/main" val="2689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311300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Задачи:  развитие мелкой моторики пальцев рук, </a:t>
            </a:r>
            <a:r>
              <a:rPr lang="ru-RU" sz="2400" dirty="0" err="1" smtClean="0">
                <a:solidFill>
                  <a:srgbClr val="002060"/>
                </a:solidFill>
              </a:rPr>
              <a:t>содружественных</a:t>
            </a:r>
            <a:r>
              <a:rPr lang="ru-RU" sz="2400" dirty="0" smtClean="0">
                <a:solidFill>
                  <a:srgbClr val="002060"/>
                </a:solidFill>
              </a:rPr>
              <a:t> движений рук и </a:t>
            </a:r>
            <a:r>
              <a:rPr lang="ru-RU" sz="2400" dirty="0" err="1" smtClean="0">
                <a:solidFill>
                  <a:srgbClr val="002060"/>
                </a:solidFill>
              </a:rPr>
              <a:t>глаз,координации</a:t>
            </a:r>
            <a:r>
              <a:rPr lang="ru-RU" sz="2400" dirty="0" smtClean="0">
                <a:solidFill>
                  <a:srgbClr val="002060"/>
                </a:solidFill>
              </a:rPr>
              <a:t> движений.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Уточнение представлений детей о двухмерном и трехмерном пространстве (верх-вниз, право-лево).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Обогащение лексико-грамматического строя речи </a:t>
            </a:r>
            <a:r>
              <a:rPr lang="ru-RU" sz="2400" dirty="0" err="1" smtClean="0">
                <a:solidFill>
                  <a:srgbClr val="002060"/>
                </a:solidFill>
              </a:rPr>
              <a:t>детей:закрепление</a:t>
            </a:r>
            <a:r>
              <a:rPr lang="ru-RU" sz="2400" dirty="0" smtClean="0">
                <a:solidFill>
                  <a:srgbClr val="002060"/>
                </a:solidFill>
              </a:rPr>
              <a:t>  связной речи.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Развитие психических процессов: зрительного и слухового </a:t>
            </a:r>
            <a:r>
              <a:rPr lang="ru-RU" sz="2400" dirty="0" err="1" smtClean="0">
                <a:solidFill>
                  <a:srgbClr val="002060"/>
                </a:solidFill>
              </a:rPr>
              <a:t>внимания,зрительной</a:t>
            </a:r>
            <a:r>
              <a:rPr lang="ru-RU" sz="2400" dirty="0" smtClean="0">
                <a:solidFill>
                  <a:srgbClr val="002060"/>
                </a:solidFill>
              </a:rPr>
              <a:t> и кинестетической </a:t>
            </a:r>
            <a:r>
              <a:rPr lang="ru-RU" sz="2400" dirty="0" err="1" smtClean="0">
                <a:solidFill>
                  <a:srgbClr val="002060"/>
                </a:solidFill>
              </a:rPr>
              <a:t>памяти,наглядно-образног</a:t>
            </a:r>
            <a:r>
              <a:rPr lang="ru-RU" sz="2400" dirty="0" smtClean="0">
                <a:solidFill>
                  <a:srgbClr val="002060"/>
                </a:solidFill>
              </a:rPr>
              <a:t> и словесно-логического мышления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Развитие элементарных математических представлений: счет.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Развитие эстетического восприятия цвета.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150155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Черепаха представляет собой дидактической материал для индивидуальной и коллективной </a:t>
            </a:r>
            <a:r>
              <a:rPr lang="ru-RU" sz="2400" b="1" i="1" dirty="0" smtClean="0">
                <a:solidFill>
                  <a:srgbClr val="00B0F0"/>
                </a:solidFill>
              </a:rPr>
              <a:t>работы.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2372139"/>
            <a:ext cx="3419061" cy="3778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14" y="2372139"/>
            <a:ext cx="3207026" cy="3778250"/>
          </a:xfrm>
        </p:spPr>
      </p:pic>
    </p:spTree>
    <p:extLst>
      <p:ext uri="{BB962C8B-B14F-4D97-AF65-F5344CB8AC3E}">
        <p14:creationId xmlns:p14="http://schemas.microsoft.com/office/powerpoint/2010/main" val="5346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Используются шнурки, молнии, пуговицы ,пряжки, липы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2125663"/>
            <a:ext cx="3286538" cy="3778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83" y="2125663"/>
            <a:ext cx="3379304" cy="3778250"/>
          </a:xfrm>
        </p:spPr>
      </p:pic>
    </p:spTree>
    <p:extLst>
      <p:ext uri="{BB962C8B-B14F-4D97-AF65-F5344CB8AC3E}">
        <p14:creationId xmlns:p14="http://schemas.microsoft.com/office/powerpoint/2010/main" val="28656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75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Многофункциональная игра «Дидактическая черепаха»     Выполнила:Халиуллина Алина Минихановна Воспитатель МАДОУ «Детский сад №67» Г.Казани </vt:lpstr>
      <vt:lpstr>Многофункциональная игра «дидактическая черепаха»</vt:lpstr>
      <vt:lpstr>Дидактическая сенсорная игра «Черепаха» Главная цель игры с «Черепахой» - это развитие мелкой моторики рук ребенка. Игры и занятия с дидактической «Черепахой» формируют согласованность движений пальцев, сенсорные координации в системе «глаз-рука», в результате чего повышается работоспособность ребенка, его внимание и умственная активность, происходит стимуляция интеллектуальной и творческой деятельности. Знакомство детей с «Дидактической черепахой» можно организовать разными способами в зависимости от замысла занятия и фантазии ребенка и взрослого. Важно чтобы ее появление стало сюрпризом для детей. Это придаст занятию положительную эмоциональность. Например, можно обыграть появление черепахи в сказочной форме, увидеть ее в зоопарке, предложив детям сюжетно-ролевую или сюжетно-дидактическую игру «зоопарк». Прежде чем играть с «Черепахой» или по ходу занятий с ней можно знакомить детей со стихотворениями, сказками, загадками, посвященными черепахе.</vt:lpstr>
      <vt:lpstr>«Дидактическая черепаха» - это многофунциональный модуль для организации познавательных игр,удобное сидение для ребенка или просто большая игрушка.</vt:lpstr>
      <vt:lpstr>Задачи:  развитие мелкой моторики пальцев рук, содружественных движений рук и глаз,координации движений. Уточнение представлений детей о двухмерном и трехмерном пространстве (верх-вниз, право-лево). Обогащение лексико-грамматического строя речи детей:закрепление  связной речи. Развитие психических процессов: зрительного и слухового внимания,зрительной и кинестетической памяти,наглядно-образног и словесно-логического мышления Развитие элементарных математических представлений: счет. Развитие эстетического восприятия цвета.</vt:lpstr>
      <vt:lpstr>Черепаха представляет собой дидактической материал для индивидуальной и коллективной работы.</vt:lpstr>
      <vt:lpstr>Используются шнурки, молнии, пуговицы ,пряжки, липы.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Многофункциональная игра «дидактическая черепаха»</dc:title>
  <dc:creator>Acer</dc:creator>
  <cp:lastModifiedBy>Acer</cp:lastModifiedBy>
  <cp:revision>13</cp:revision>
  <dcterms:created xsi:type="dcterms:W3CDTF">2018-01-26T14:05:29Z</dcterms:created>
  <dcterms:modified xsi:type="dcterms:W3CDTF">2018-02-06T17:13:14Z</dcterms:modified>
</cp:coreProperties>
</file>