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8" r:id="rId3"/>
    <p:sldId id="279" r:id="rId4"/>
    <p:sldId id="271" r:id="rId5"/>
    <p:sldId id="280" r:id="rId6"/>
    <p:sldId id="288" r:id="rId7"/>
    <p:sldId id="287" r:id="rId8"/>
    <p:sldId id="270" r:id="rId9"/>
    <p:sldId id="272" r:id="rId10"/>
    <p:sldId id="274" r:id="rId11"/>
    <p:sldId id="283" r:id="rId12"/>
    <p:sldId id="284" r:id="rId13"/>
    <p:sldId id="285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90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BE661-4C50-459B-BFDE-9978EBDF33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E9C62-0440-4089-A28A-745EC12B2D7A}">
      <dgm:prSet phldrT="[Текст]"/>
      <dgm:spPr/>
      <dgm:t>
        <a:bodyPr/>
        <a:lstStyle/>
        <a:p>
          <a:endParaRPr lang="ru-RU" dirty="0"/>
        </a:p>
      </dgm:t>
    </dgm:pt>
    <dgm:pt modelId="{A2EDD94E-2F27-4EEA-9B75-49BD2A1D8204}" type="parTrans" cxnId="{F8CE3171-A875-4E86-A669-22D6BE94AFF2}">
      <dgm:prSet/>
      <dgm:spPr/>
      <dgm:t>
        <a:bodyPr/>
        <a:lstStyle/>
        <a:p>
          <a:endParaRPr lang="ru-RU"/>
        </a:p>
      </dgm:t>
    </dgm:pt>
    <dgm:pt modelId="{F63E7EFD-6D67-414B-952B-D157488C87F0}" type="sibTrans" cxnId="{F8CE3171-A875-4E86-A669-22D6BE94AFF2}">
      <dgm:prSet/>
      <dgm:spPr/>
      <dgm:t>
        <a:bodyPr/>
        <a:lstStyle/>
        <a:p>
          <a:endParaRPr lang="ru-RU"/>
        </a:p>
      </dgm:t>
    </dgm:pt>
    <dgm:pt modelId="{18C11CD8-9F7D-45BC-98B8-A1B007AFBBAA}">
      <dgm:prSet phldrT="[Текст]"/>
      <dgm:spPr/>
      <dgm:t>
        <a:bodyPr/>
        <a:lstStyle/>
        <a:p>
          <a:endParaRPr lang="ru-RU" dirty="0"/>
        </a:p>
      </dgm:t>
    </dgm:pt>
    <dgm:pt modelId="{D270FD13-891C-411E-BB06-D50912965392}" type="sibTrans" cxnId="{29C6C516-9939-4CF9-B51D-C8205D16FEAF}">
      <dgm:prSet/>
      <dgm:spPr/>
      <dgm:t>
        <a:bodyPr/>
        <a:lstStyle/>
        <a:p>
          <a:endParaRPr lang="ru-RU"/>
        </a:p>
      </dgm:t>
    </dgm:pt>
    <dgm:pt modelId="{EEB70741-0237-4B0F-858A-5B4A075316D1}" type="parTrans" cxnId="{29C6C516-9939-4CF9-B51D-C8205D16FEAF}">
      <dgm:prSet/>
      <dgm:spPr/>
      <dgm:t>
        <a:bodyPr/>
        <a:lstStyle/>
        <a:p>
          <a:endParaRPr lang="ru-RU"/>
        </a:p>
      </dgm:t>
    </dgm:pt>
    <dgm:pt modelId="{8D4C17B5-2324-4867-A869-D12DAD172308}">
      <dgm:prSet phldrT="[Текст]"/>
      <dgm:spPr/>
      <dgm:t>
        <a:bodyPr/>
        <a:lstStyle/>
        <a:p>
          <a:endParaRPr lang="ru-RU" dirty="0"/>
        </a:p>
      </dgm:t>
    </dgm:pt>
    <dgm:pt modelId="{0FC6AEF4-7F73-4386-A45B-8172FF54DAF2}" type="sibTrans" cxnId="{350BDA5E-8D54-412B-A052-C5FF8EB4B7FA}">
      <dgm:prSet/>
      <dgm:spPr/>
      <dgm:t>
        <a:bodyPr/>
        <a:lstStyle/>
        <a:p>
          <a:endParaRPr lang="ru-RU"/>
        </a:p>
      </dgm:t>
    </dgm:pt>
    <dgm:pt modelId="{F3DD79B8-91F9-4AC0-9CBE-9CF32BAE4D62}" type="parTrans" cxnId="{350BDA5E-8D54-412B-A052-C5FF8EB4B7FA}">
      <dgm:prSet/>
      <dgm:spPr/>
      <dgm:t>
        <a:bodyPr/>
        <a:lstStyle/>
        <a:p>
          <a:endParaRPr lang="ru-RU"/>
        </a:p>
      </dgm:t>
    </dgm:pt>
    <dgm:pt modelId="{EEAC8A0C-6B02-4C46-8822-5356FFF90149}" type="pres">
      <dgm:prSet presAssocID="{F76BE661-4C50-459B-BFDE-9978EBDF33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BB9E0-E69D-45DE-9636-4471C5C2FC48}" type="pres">
      <dgm:prSet presAssocID="{18C11CD8-9F7D-45BC-98B8-A1B007AFBBAA}" presName="node" presStyleLbl="node1" presStyleIdx="0" presStyleCnt="3" custScaleX="19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0372A-0CAC-4617-BD2E-7CEF61B92CEF}" type="pres">
      <dgm:prSet presAssocID="{D270FD13-891C-411E-BB06-D5091296539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60D4C65-07F7-444B-BB8D-A55BCAAE2E1A}" type="pres">
      <dgm:prSet presAssocID="{D270FD13-891C-411E-BB06-D5091296539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3BD90AE-FB2E-4FA5-8A5C-7B27D20D8C85}" type="pres">
      <dgm:prSet presAssocID="{8D4C17B5-2324-4867-A869-D12DAD172308}" presName="node" presStyleLbl="node1" presStyleIdx="1" presStyleCnt="3" custScaleX="171708" custScaleY="99388" custRadScaleRad="123484" custRadScaleInc="-10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5286-C994-441D-9E48-2FCF2EBC775F}" type="pres">
      <dgm:prSet presAssocID="{0FC6AEF4-7F73-4386-A45B-8172FF54DAF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7403FAD-2A20-49CE-AFF9-F01B1A9F9F3B}" type="pres">
      <dgm:prSet presAssocID="{0FC6AEF4-7F73-4386-A45B-8172FF54DAF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08886AF-E41E-43C8-9385-ABDE47154C1F}" type="pres">
      <dgm:prSet presAssocID="{2E4E9C62-0440-4089-A28A-745EC12B2D7A}" presName="node" presStyleLbl="node1" presStyleIdx="2" presStyleCnt="3" custScaleX="171801" custScaleY="99388" custRadScaleRad="119061" custRadScaleInc="8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47543-C5C6-483E-84BA-BB2A8ED50F08}" type="pres">
      <dgm:prSet presAssocID="{F63E7EFD-6D67-414B-952B-D157488C87F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AF5AFB4-EC81-4F77-B49A-B2A671B81A98}" type="pres">
      <dgm:prSet presAssocID="{F63E7EFD-6D67-414B-952B-D157488C87F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9C6C516-9939-4CF9-B51D-C8205D16FEAF}" srcId="{F76BE661-4C50-459B-BFDE-9978EBDF3308}" destId="{18C11CD8-9F7D-45BC-98B8-A1B007AFBBAA}" srcOrd="0" destOrd="0" parTransId="{EEB70741-0237-4B0F-858A-5B4A075316D1}" sibTransId="{D270FD13-891C-411E-BB06-D50912965392}"/>
    <dgm:cxn modelId="{1CF724DC-47BF-4685-90C4-1896BE6BF626}" type="presOf" srcId="{0FC6AEF4-7F73-4386-A45B-8172FF54DAF2}" destId="{300D5286-C994-441D-9E48-2FCF2EBC775F}" srcOrd="0" destOrd="0" presId="urn:microsoft.com/office/officeart/2005/8/layout/cycle2"/>
    <dgm:cxn modelId="{350BDA5E-8D54-412B-A052-C5FF8EB4B7FA}" srcId="{F76BE661-4C50-459B-BFDE-9978EBDF3308}" destId="{8D4C17B5-2324-4867-A869-D12DAD172308}" srcOrd="1" destOrd="0" parTransId="{F3DD79B8-91F9-4AC0-9CBE-9CF32BAE4D62}" sibTransId="{0FC6AEF4-7F73-4386-A45B-8172FF54DAF2}"/>
    <dgm:cxn modelId="{F8CE3171-A875-4E86-A669-22D6BE94AFF2}" srcId="{F76BE661-4C50-459B-BFDE-9978EBDF3308}" destId="{2E4E9C62-0440-4089-A28A-745EC12B2D7A}" srcOrd="2" destOrd="0" parTransId="{A2EDD94E-2F27-4EEA-9B75-49BD2A1D8204}" sibTransId="{F63E7EFD-6D67-414B-952B-D157488C87F0}"/>
    <dgm:cxn modelId="{5E519337-4BC4-4E4D-B800-005B4A0E24B9}" type="presOf" srcId="{F76BE661-4C50-459B-BFDE-9978EBDF3308}" destId="{EEAC8A0C-6B02-4C46-8822-5356FFF90149}" srcOrd="0" destOrd="0" presId="urn:microsoft.com/office/officeart/2005/8/layout/cycle2"/>
    <dgm:cxn modelId="{665E0FEE-A1BF-49B2-A101-5A3486F61318}" type="presOf" srcId="{D270FD13-891C-411E-BB06-D50912965392}" destId="{C60D4C65-07F7-444B-BB8D-A55BCAAE2E1A}" srcOrd="1" destOrd="0" presId="urn:microsoft.com/office/officeart/2005/8/layout/cycle2"/>
    <dgm:cxn modelId="{1FB98A9A-840C-4AFB-8783-FB80D26D81C8}" type="presOf" srcId="{18C11CD8-9F7D-45BC-98B8-A1B007AFBBAA}" destId="{7C8BB9E0-E69D-45DE-9636-4471C5C2FC48}" srcOrd="0" destOrd="0" presId="urn:microsoft.com/office/officeart/2005/8/layout/cycle2"/>
    <dgm:cxn modelId="{38E4386D-8ECF-4805-A9D0-621677C7BAA6}" type="presOf" srcId="{2E4E9C62-0440-4089-A28A-745EC12B2D7A}" destId="{308886AF-E41E-43C8-9385-ABDE47154C1F}" srcOrd="0" destOrd="0" presId="urn:microsoft.com/office/officeart/2005/8/layout/cycle2"/>
    <dgm:cxn modelId="{6F7240A2-FA1D-4FC9-8ACD-4632B1A99731}" type="presOf" srcId="{8D4C17B5-2324-4867-A869-D12DAD172308}" destId="{B3BD90AE-FB2E-4FA5-8A5C-7B27D20D8C85}" srcOrd="0" destOrd="0" presId="urn:microsoft.com/office/officeart/2005/8/layout/cycle2"/>
    <dgm:cxn modelId="{4C80CCEE-29AB-4A47-A7BD-AE78378729DE}" type="presOf" srcId="{F63E7EFD-6D67-414B-952B-D157488C87F0}" destId="{8AF5AFB4-EC81-4F77-B49A-B2A671B81A98}" srcOrd="1" destOrd="0" presId="urn:microsoft.com/office/officeart/2005/8/layout/cycle2"/>
    <dgm:cxn modelId="{84683DC4-B620-48DB-93D9-55394E22563E}" type="presOf" srcId="{0FC6AEF4-7F73-4386-A45B-8172FF54DAF2}" destId="{C7403FAD-2A20-49CE-AFF9-F01B1A9F9F3B}" srcOrd="1" destOrd="0" presId="urn:microsoft.com/office/officeart/2005/8/layout/cycle2"/>
    <dgm:cxn modelId="{D058F249-4599-4E30-9DAA-8CC3A4460CE1}" type="presOf" srcId="{F63E7EFD-6D67-414B-952B-D157488C87F0}" destId="{BE547543-C5C6-483E-84BA-BB2A8ED50F08}" srcOrd="0" destOrd="0" presId="urn:microsoft.com/office/officeart/2005/8/layout/cycle2"/>
    <dgm:cxn modelId="{B5C76956-EFF1-4AD7-840E-A3B7008B0AF6}" type="presOf" srcId="{D270FD13-891C-411E-BB06-D50912965392}" destId="{0C30372A-0CAC-4617-BD2E-7CEF61B92CEF}" srcOrd="0" destOrd="0" presId="urn:microsoft.com/office/officeart/2005/8/layout/cycle2"/>
    <dgm:cxn modelId="{7AAA25D0-C4C0-4AEB-A3C0-9CCF4D9C9151}" type="presParOf" srcId="{EEAC8A0C-6B02-4C46-8822-5356FFF90149}" destId="{7C8BB9E0-E69D-45DE-9636-4471C5C2FC48}" srcOrd="0" destOrd="0" presId="urn:microsoft.com/office/officeart/2005/8/layout/cycle2"/>
    <dgm:cxn modelId="{6EE71547-46A0-42B4-9B93-2E128A824FAB}" type="presParOf" srcId="{EEAC8A0C-6B02-4C46-8822-5356FFF90149}" destId="{0C30372A-0CAC-4617-BD2E-7CEF61B92CEF}" srcOrd="1" destOrd="0" presId="urn:microsoft.com/office/officeart/2005/8/layout/cycle2"/>
    <dgm:cxn modelId="{70214446-2E6F-4FCD-BA90-6B86E18FA72D}" type="presParOf" srcId="{0C30372A-0CAC-4617-BD2E-7CEF61B92CEF}" destId="{C60D4C65-07F7-444B-BB8D-A55BCAAE2E1A}" srcOrd="0" destOrd="0" presId="urn:microsoft.com/office/officeart/2005/8/layout/cycle2"/>
    <dgm:cxn modelId="{91ECFE8E-1816-498D-AA4A-D47F6BEF3F56}" type="presParOf" srcId="{EEAC8A0C-6B02-4C46-8822-5356FFF90149}" destId="{B3BD90AE-FB2E-4FA5-8A5C-7B27D20D8C85}" srcOrd="2" destOrd="0" presId="urn:microsoft.com/office/officeart/2005/8/layout/cycle2"/>
    <dgm:cxn modelId="{091B2543-D86E-43E5-8142-E977B557E928}" type="presParOf" srcId="{EEAC8A0C-6B02-4C46-8822-5356FFF90149}" destId="{300D5286-C994-441D-9E48-2FCF2EBC775F}" srcOrd="3" destOrd="0" presId="urn:microsoft.com/office/officeart/2005/8/layout/cycle2"/>
    <dgm:cxn modelId="{FCFA238B-A80D-4699-B4B8-B00735D1A051}" type="presParOf" srcId="{300D5286-C994-441D-9E48-2FCF2EBC775F}" destId="{C7403FAD-2A20-49CE-AFF9-F01B1A9F9F3B}" srcOrd="0" destOrd="0" presId="urn:microsoft.com/office/officeart/2005/8/layout/cycle2"/>
    <dgm:cxn modelId="{E8A4EE25-4690-4E4E-B3AC-C256D91998DC}" type="presParOf" srcId="{EEAC8A0C-6B02-4C46-8822-5356FFF90149}" destId="{308886AF-E41E-43C8-9385-ABDE47154C1F}" srcOrd="4" destOrd="0" presId="urn:microsoft.com/office/officeart/2005/8/layout/cycle2"/>
    <dgm:cxn modelId="{0E43208D-4052-49D3-BC42-737AB3D78C30}" type="presParOf" srcId="{EEAC8A0C-6B02-4C46-8822-5356FFF90149}" destId="{BE547543-C5C6-483E-84BA-BB2A8ED50F08}" srcOrd="5" destOrd="0" presId="urn:microsoft.com/office/officeart/2005/8/layout/cycle2"/>
    <dgm:cxn modelId="{2EFBAA52-6255-4339-8667-BD6EEC82E1B0}" type="presParOf" srcId="{BE547543-C5C6-483E-84BA-BB2A8ED50F08}" destId="{8AF5AFB4-EC81-4F77-B49A-B2A671B81A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AFF8C-9C42-4B5B-B6EA-D33342FC3A1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49266E-5FB3-4B60-9307-B5C7B705F13F}">
      <dgm:prSet phldrT="[Текст]"/>
      <dgm:spPr/>
      <dgm:t>
        <a:bodyPr/>
        <a:lstStyle/>
        <a:p>
          <a:r>
            <a:rPr lang="ru-RU" b="1" i="0" dirty="0" smtClean="0">
              <a:solidFill>
                <a:schemeClr val="bg1">
                  <a:lumMod val="50000"/>
                </a:schemeClr>
              </a:solidFill>
            </a:rPr>
            <a:t>Оценка</a:t>
          </a:r>
          <a:r>
            <a:rPr lang="ru-RU" b="1" i="0" dirty="0" smtClean="0"/>
            <a:t> </a:t>
          </a:r>
          <a:r>
            <a:rPr lang="ru-RU" i="0" dirty="0" smtClean="0"/>
            <a:t>–</a:t>
          </a:r>
        </a:p>
        <a:p>
          <a:r>
            <a:rPr lang="ru-RU" i="0" dirty="0" smtClean="0"/>
            <a:t> развернутая словесная характеристика результатов, прилежания, стремления, усилий и творчества учащегося</a:t>
          </a:r>
          <a:endParaRPr lang="ru-RU" i="0" dirty="0"/>
        </a:p>
      </dgm:t>
    </dgm:pt>
    <dgm:pt modelId="{4205CD18-66ED-4A88-9B2A-D322BC1BD5E4}" type="parTrans" cxnId="{E3D6FA76-5676-4634-8A52-CF789245483A}">
      <dgm:prSet/>
      <dgm:spPr/>
      <dgm:t>
        <a:bodyPr/>
        <a:lstStyle/>
        <a:p>
          <a:endParaRPr lang="ru-RU"/>
        </a:p>
      </dgm:t>
    </dgm:pt>
    <dgm:pt modelId="{FA0C652B-51B7-4BD6-8CB8-567BC0572615}" type="sibTrans" cxnId="{E3D6FA76-5676-4634-8A52-CF789245483A}">
      <dgm:prSet/>
      <dgm:spPr/>
      <dgm:t>
        <a:bodyPr/>
        <a:lstStyle/>
        <a:p>
          <a:endParaRPr lang="ru-RU"/>
        </a:p>
      </dgm:t>
    </dgm:pt>
    <dgm:pt modelId="{A55AB182-598D-4FC1-9039-5176153D64D0}" type="pres">
      <dgm:prSet presAssocID="{B3EAFF8C-9C42-4B5B-B6EA-D33342FC3A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57DD62-001C-4346-8F0A-9311695DE053}" type="pres">
      <dgm:prSet presAssocID="{C349266E-5FB3-4B60-9307-B5C7B705F13F}" presName="node" presStyleLbl="node1" presStyleIdx="0" presStyleCnt="1" custScaleX="195793" custLinFactNeighborX="56724" custLinFactNeighborY="-6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6FA76-5676-4634-8A52-CF789245483A}" srcId="{B3EAFF8C-9C42-4B5B-B6EA-D33342FC3A1B}" destId="{C349266E-5FB3-4B60-9307-B5C7B705F13F}" srcOrd="0" destOrd="0" parTransId="{4205CD18-66ED-4A88-9B2A-D322BC1BD5E4}" sibTransId="{FA0C652B-51B7-4BD6-8CB8-567BC0572615}"/>
    <dgm:cxn modelId="{B8AB9261-DEA3-4482-9956-C4F3BFED7F93}" type="presOf" srcId="{C349266E-5FB3-4B60-9307-B5C7B705F13F}" destId="{0157DD62-001C-4346-8F0A-9311695DE053}" srcOrd="0" destOrd="0" presId="urn:microsoft.com/office/officeart/2005/8/layout/default#1"/>
    <dgm:cxn modelId="{2A965929-CD5A-4D17-B9D4-5D0619C6B040}" type="presOf" srcId="{B3EAFF8C-9C42-4B5B-B6EA-D33342FC3A1B}" destId="{A55AB182-598D-4FC1-9039-5176153D64D0}" srcOrd="0" destOrd="0" presId="urn:microsoft.com/office/officeart/2005/8/layout/default#1"/>
    <dgm:cxn modelId="{4B6BC156-474F-4F8D-B297-CBC7FF51C0CD}" type="presParOf" srcId="{A55AB182-598D-4FC1-9039-5176153D64D0}" destId="{0157DD62-001C-4346-8F0A-9311695DE053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1BEDC-32D1-488F-B545-B7B8EF215567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240D49-8738-4E59-AF7C-71A21E498758}">
      <dgm:prSet phldrT="[Текст]"/>
      <dgm:spPr/>
      <dgm:t>
        <a:bodyPr/>
        <a:lstStyle/>
        <a:p>
          <a:r>
            <a:rPr lang="ru-RU" b="1" i="0" dirty="0" smtClean="0">
              <a:solidFill>
                <a:schemeClr val="bg1">
                  <a:lumMod val="50000"/>
                </a:schemeClr>
              </a:solidFill>
            </a:rPr>
            <a:t>Отметка</a:t>
          </a:r>
          <a:r>
            <a:rPr lang="ru-RU" i="0" dirty="0" smtClean="0"/>
            <a:t> - </a:t>
          </a:r>
        </a:p>
        <a:p>
          <a:r>
            <a:rPr lang="ru-RU" i="0" dirty="0" smtClean="0"/>
            <a:t>это результат процесса оценивания, его условно-формальное (знаковое),  количественное выражение оценки учебных достижений учащихся в цифрах и баллах.</a:t>
          </a:r>
          <a:endParaRPr lang="ru-RU" i="0" dirty="0"/>
        </a:p>
      </dgm:t>
    </dgm:pt>
    <dgm:pt modelId="{7BBD6CF7-B053-4684-A14E-2CE70465B52E}" type="parTrans" cxnId="{CD1FEDE7-97C2-4A56-ADB1-CE4E8B01B9FB}">
      <dgm:prSet/>
      <dgm:spPr/>
      <dgm:t>
        <a:bodyPr/>
        <a:lstStyle/>
        <a:p>
          <a:endParaRPr lang="ru-RU"/>
        </a:p>
      </dgm:t>
    </dgm:pt>
    <dgm:pt modelId="{BC10CDED-0B5E-49DE-A000-BEA78578F68F}" type="sibTrans" cxnId="{CD1FEDE7-97C2-4A56-ADB1-CE4E8B01B9FB}">
      <dgm:prSet/>
      <dgm:spPr/>
      <dgm:t>
        <a:bodyPr/>
        <a:lstStyle/>
        <a:p>
          <a:endParaRPr lang="ru-RU"/>
        </a:p>
      </dgm:t>
    </dgm:pt>
    <dgm:pt modelId="{5C56206C-476C-4423-A36B-702ED6BE8611}" type="pres">
      <dgm:prSet presAssocID="{90C1BEDC-32D1-488F-B545-B7B8EF2155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73ECD-F04F-4CAB-876E-8B73A432920B}" type="pres">
      <dgm:prSet presAssocID="{B4240D49-8738-4E59-AF7C-71A21E498758}" presName="node" presStyleLbl="node1" presStyleIdx="0" presStyleCnt="1" custScaleX="186984" custLinFactNeighborX="-3662" custLinFactNeighborY="-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EECD4F-0C14-4468-8E3E-754B48386A20}" type="presOf" srcId="{90C1BEDC-32D1-488F-B545-B7B8EF215567}" destId="{5C56206C-476C-4423-A36B-702ED6BE8611}" srcOrd="0" destOrd="0" presId="urn:microsoft.com/office/officeart/2005/8/layout/default#2"/>
    <dgm:cxn modelId="{CD1FEDE7-97C2-4A56-ADB1-CE4E8B01B9FB}" srcId="{90C1BEDC-32D1-488F-B545-B7B8EF215567}" destId="{B4240D49-8738-4E59-AF7C-71A21E498758}" srcOrd="0" destOrd="0" parTransId="{7BBD6CF7-B053-4684-A14E-2CE70465B52E}" sibTransId="{BC10CDED-0B5E-49DE-A000-BEA78578F68F}"/>
    <dgm:cxn modelId="{DC8FB052-D3AD-40E2-8C48-8149157B9ABB}" type="presOf" srcId="{B4240D49-8738-4E59-AF7C-71A21E498758}" destId="{BB873ECD-F04F-4CAB-876E-8B73A432920B}" srcOrd="0" destOrd="0" presId="urn:microsoft.com/office/officeart/2005/8/layout/default#2"/>
    <dgm:cxn modelId="{7CA8AB47-E2E1-4F45-8723-45629D144A3C}" type="presParOf" srcId="{5C56206C-476C-4423-A36B-702ED6BE8611}" destId="{BB873ECD-F04F-4CAB-876E-8B73A432920B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AE9D2B-BC97-4546-8552-420B70FBA7CA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DD3ECEEF-1AAC-46CE-ACC6-32394536AD14}">
      <dgm:prSet phldrT="[Текст]"/>
      <dgm:spPr/>
      <dgm:t>
        <a:bodyPr/>
        <a:lstStyle/>
        <a:p>
          <a:r>
            <a:rPr lang="ru-RU" b="1" i="0" dirty="0" smtClean="0"/>
            <a:t>Оценка </a:t>
          </a:r>
          <a:endParaRPr lang="ru-RU" i="0" dirty="0"/>
        </a:p>
      </dgm:t>
    </dgm:pt>
    <dgm:pt modelId="{C96A586A-896E-4B6D-A985-9A858A56CB77}" type="parTrans" cxnId="{F80E8534-CBBD-4D67-B07C-A0A18D169D19}">
      <dgm:prSet/>
      <dgm:spPr/>
      <dgm:t>
        <a:bodyPr/>
        <a:lstStyle/>
        <a:p>
          <a:endParaRPr lang="ru-RU"/>
        </a:p>
      </dgm:t>
    </dgm:pt>
    <dgm:pt modelId="{2240351B-8BF8-4E26-97DC-A37CF2469609}" type="sibTrans" cxnId="{F80E8534-CBBD-4D67-B07C-A0A18D169D19}">
      <dgm:prSet/>
      <dgm:spPr/>
      <dgm:t>
        <a:bodyPr/>
        <a:lstStyle/>
        <a:p>
          <a:endParaRPr lang="ru-RU"/>
        </a:p>
      </dgm:t>
    </dgm:pt>
    <dgm:pt modelId="{36A0A878-BC31-45F0-9BB1-AF611821233C}">
      <dgm:prSet phldrT="[Текст]"/>
      <dgm:spPr/>
      <dgm:t>
        <a:bodyPr/>
        <a:lstStyle/>
        <a:p>
          <a:r>
            <a:rPr lang="ru-RU" dirty="0" smtClean="0"/>
            <a:t>Отметка</a:t>
          </a:r>
          <a:endParaRPr lang="ru-RU" dirty="0"/>
        </a:p>
      </dgm:t>
    </dgm:pt>
    <dgm:pt modelId="{CCB0CF91-EC88-492F-88A9-A03C6D33144B}" type="parTrans" cxnId="{11BBCFD8-4129-41A6-BB42-DFC5E49828F5}">
      <dgm:prSet/>
      <dgm:spPr/>
      <dgm:t>
        <a:bodyPr/>
        <a:lstStyle/>
        <a:p>
          <a:endParaRPr lang="ru-RU"/>
        </a:p>
      </dgm:t>
    </dgm:pt>
    <dgm:pt modelId="{160D6151-5822-455A-9F79-6B01CA2BF3EA}" type="sibTrans" cxnId="{11BBCFD8-4129-41A6-BB42-DFC5E49828F5}">
      <dgm:prSet/>
      <dgm:spPr/>
      <dgm:t>
        <a:bodyPr/>
        <a:lstStyle/>
        <a:p>
          <a:endParaRPr lang="ru-RU"/>
        </a:p>
      </dgm:t>
    </dgm:pt>
    <dgm:pt modelId="{D08186B5-72C5-4C46-9EEA-51F8574A6F01}" type="pres">
      <dgm:prSet presAssocID="{8EAE9D2B-BC97-4546-8552-420B70FBA7CA}" presName="CompostProcess" presStyleCnt="0">
        <dgm:presLayoutVars>
          <dgm:dir/>
          <dgm:resizeHandles val="exact"/>
        </dgm:presLayoutVars>
      </dgm:prSet>
      <dgm:spPr/>
    </dgm:pt>
    <dgm:pt modelId="{11D02DEA-21B4-43B3-B582-E71002EA19E7}" type="pres">
      <dgm:prSet presAssocID="{8EAE9D2B-BC97-4546-8552-420B70FBA7CA}" presName="arrow" presStyleLbl="bgShp" presStyleIdx="0" presStyleCnt="1"/>
      <dgm:spPr/>
    </dgm:pt>
    <dgm:pt modelId="{34849BE2-528B-47D4-A01B-48523B4ED255}" type="pres">
      <dgm:prSet presAssocID="{8EAE9D2B-BC97-4546-8552-420B70FBA7CA}" presName="linearProcess" presStyleCnt="0"/>
      <dgm:spPr/>
    </dgm:pt>
    <dgm:pt modelId="{5B160197-2F36-4E91-823B-9E3F3744980D}" type="pres">
      <dgm:prSet presAssocID="{DD3ECEEF-1AAC-46CE-ACC6-32394536AD14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64E0A-FD08-4161-97D7-27F6C8321175}" type="pres">
      <dgm:prSet presAssocID="{2240351B-8BF8-4E26-97DC-A37CF2469609}" presName="sibTrans" presStyleCnt="0"/>
      <dgm:spPr/>
    </dgm:pt>
    <dgm:pt modelId="{F279A594-1FA5-40A7-936A-A618125D9D18}" type="pres">
      <dgm:prSet presAssocID="{36A0A878-BC31-45F0-9BB1-AF611821233C}" presName="textNode" presStyleLbl="node1" presStyleIdx="1" presStyleCnt="2" custLinFactX="99483" custLinFactNeighborX="100000" custLinFactNeighborY="-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BCFD8-4129-41A6-BB42-DFC5E49828F5}" srcId="{8EAE9D2B-BC97-4546-8552-420B70FBA7CA}" destId="{36A0A878-BC31-45F0-9BB1-AF611821233C}" srcOrd="1" destOrd="0" parTransId="{CCB0CF91-EC88-492F-88A9-A03C6D33144B}" sibTransId="{160D6151-5822-455A-9F79-6B01CA2BF3EA}"/>
    <dgm:cxn modelId="{8DB38D9B-EC0B-49C7-A5A5-8C09D1152C58}" type="presOf" srcId="{36A0A878-BC31-45F0-9BB1-AF611821233C}" destId="{F279A594-1FA5-40A7-936A-A618125D9D18}" srcOrd="0" destOrd="0" presId="urn:microsoft.com/office/officeart/2005/8/layout/hProcess9"/>
    <dgm:cxn modelId="{10F04493-1329-4495-B0AB-C141D97129E4}" type="presOf" srcId="{8EAE9D2B-BC97-4546-8552-420B70FBA7CA}" destId="{D08186B5-72C5-4C46-9EEA-51F8574A6F01}" srcOrd="0" destOrd="0" presId="urn:microsoft.com/office/officeart/2005/8/layout/hProcess9"/>
    <dgm:cxn modelId="{F80E8534-CBBD-4D67-B07C-A0A18D169D19}" srcId="{8EAE9D2B-BC97-4546-8552-420B70FBA7CA}" destId="{DD3ECEEF-1AAC-46CE-ACC6-32394536AD14}" srcOrd="0" destOrd="0" parTransId="{C96A586A-896E-4B6D-A985-9A858A56CB77}" sibTransId="{2240351B-8BF8-4E26-97DC-A37CF2469609}"/>
    <dgm:cxn modelId="{94150A00-6C24-4DEE-8256-58760735642D}" type="presOf" srcId="{DD3ECEEF-1AAC-46CE-ACC6-32394536AD14}" destId="{5B160197-2F36-4E91-823B-9E3F3744980D}" srcOrd="0" destOrd="0" presId="urn:microsoft.com/office/officeart/2005/8/layout/hProcess9"/>
    <dgm:cxn modelId="{9AF41488-E746-4467-893E-A73A8AA8A0E5}" type="presParOf" srcId="{D08186B5-72C5-4C46-9EEA-51F8574A6F01}" destId="{11D02DEA-21B4-43B3-B582-E71002EA19E7}" srcOrd="0" destOrd="0" presId="urn:microsoft.com/office/officeart/2005/8/layout/hProcess9"/>
    <dgm:cxn modelId="{695C218A-BECE-4977-81AE-2C2ED8D750C4}" type="presParOf" srcId="{D08186B5-72C5-4C46-9EEA-51F8574A6F01}" destId="{34849BE2-528B-47D4-A01B-48523B4ED255}" srcOrd="1" destOrd="0" presId="urn:microsoft.com/office/officeart/2005/8/layout/hProcess9"/>
    <dgm:cxn modelId="{0A2D783E-4372-4D52-9C04-F90D9501E5D9}" type="presParOf" srcId="{34849BE2-528B-47D4-A01B-48523B4ED255}" destId="{5B160197-2F36-4E91-823B-9E3F3744980D}" srcOrd="0" destOrd="0" presId="urn:microsoft.com/office/officeart/2005/8/layout/hProcess9"/>
    <dgm:cxn modelId="{E519119F-8FB3-41C5-B552-D6D5BB5790B1}" type="presParOf" srcId="{34849BE2-528B-47D4-A01B-48523B4ED255}" destId="{BF764E0A-FD08-4161-97D7-27F6C8321175}" srcOrd="1" destOrd="0" presId="urn:microsoft.com/office/officeart/2005/8/layout/hProcess9"/>
    <dgm:cxn modelId="{5CFD41F3-BA8A-42CB-A519-6DCF69B8DFFC}" type="presParOf" srcId="{34849BE2-528B-47D4-A01B-48523B4ED255}" destId="{F279A594-1FA5-40A7-936A-A618125D9D1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BB9E0-E69D-45DE-9636-4471C5C2FC48}">
      <dsp:nvSpPr>
        <dsp:cNvPr id="0" name=""/>
        <dsp:cNvSpPr/>
      </dsp:nvSpPr>
      <dsp:spPr>
        <a:xfrm>
          <a:off x="1572069" y="3596"/>
          <a:ext cx="3548065" cy="1862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091671" y="276329"/>
        <a:ext cx="2508861" cy="1316869"/>
      </dsp:txXfrm>
    </dsp:sp>
    <dsp:sp modelId="{0C30372A-0CAC-4617-BD2E-7CEF61B92CEF}">
      <dsp:nvSpPr>
        <dsp:cNvPr id="0" name=""/>
        <dsp:cNvSpPr/>
      </dsp:nvSpPr>
      <dsp:spPr>
        <a:xfrm rot="3250808">
          <a:off x="3990730" y="1828286"/>
          <a:ext cx="454190" cy="628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018987" y="1898751"/>
        <a:ext cx="317933" cy="377122"/>
      </dsp:txXfrm>
    </dsp:sp>
    <dsp:sp modelId="{B3BD90AE-FB2E-4FA5-8A5C-7B27D20D8C85}">
      <dsp:nvSpPr>
        <dsp:cNvPr id="0" name=""/>
        <dsp:cNvSpPr/>
      </dsp:nvSpPr>
      <dsp:spPr>
        <a:xfrm>
          <a:off x="3493559" y="2428895"/>
          <a:ext cx="3197778" cy="1850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961863" y="2699958"/>
        <a:ext cx="2261170" cy="1308811"/>
      </dsp:txXfrm>
    </dsp:sp>
    <dsp:sp modelId="{300D5286-C994-441D-9E48-2FCF2EBC775F}">
      <dsp:nvSpPr>
        <dsp:cNvPr id="0" name=""/>
        <dsp:cNvSpPr/>
      </dsp:nvSpPr>
      <dsp:spPr>
        <a:xfrm rot="10800002">
          <a:off x="3273025" y="3040094"/>
          <a:ext cx="155843" cy="628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3319778" y="3165802"/>
        <a:ext cx="109090" cy="377122"/>
      </dsp:txXfrm>
    </dsp:sp>
    <dsp:sp modelId="{308886AF-E41E-43C8-9385-ABDE47154C1F}">
      <dsp:nvSpPr>
        <dsp:cNvPr id="0" name=""/>
        <dsp:cNvSpPr/>
      </dsp:nvSpPr>
      <dsp:spPr>
        <a:xfrm>
          <a:off x="3" y="2428893"/>
          <a:ext cx="3199510" cy="1850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68560" y="2699956"/>
        <a:ext cx="2262396" cy="1308811"/>
      </dsp:txXfrm>
    </dsp:sp>
    <dsp:sp modelId="{BE547543-C5C6-483E-84BA-BB2A8ED50F08}">
      <dsp:nvSpPr>
        <dsp:cNvPr id="0" name=""/>
        <dsp:cNvSpPr/>
      </dsp:nvSpPr>
      <dsp:spPr>
        <a:xfrm rot="18349190">
          <a:off x="2232287" y="1849096"/>
          <a:ext cx="454144" cy="628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260541" y="2030041"/>
        <a:ext cx="317901" cy="3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7DD62-001C-4346-8F0A-9311695DE053}">
      <dsp:nvSpPr>
        <dsp:cNvPr id="0" name=""/>
        <dsp:cNvSpPr/>
      </dsp:nvSpPr>
      <dsp:spPr>
        <a:xfrm>
          <a:off x="19" y="0"/>
          <a:ext cx="7489755" cy="2295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bg1">
                  <a:lumMod val="50000"/>
                </a:schemeClr>
              </a:solidFill>
            </a:rPr>
            <a:t>Оценка</a:t>
          </a:r>
          <a:r>
            <a:rPr lang="ru-RU" sz="3200" b="1" i="0" kern="1200" dirty="0" smtClean="0"/>
            <a:t> </a:t>
          </a:r>
          <a:r>
            <a:rPr lang="ru-RU" sz="3200" i="0" kern="1200" dirty="0" smtClean="0"/>
            <a:t>–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0" kern="1200" dirty="0" smtClean="0"/>
            <a:t> развернутая словесная характеристика результатов, прилежания, стремления, усилий и творчества учащегося</a:t>
          </a:r>
          <a:endParaRPr lang="ru-RU" sz="3200" i="0" kern="1200" dirty="0"/>
        </a:p>
      </dsp:txBody>
      <dsp:txXfrm>
        <a:off x="19" y="0"/>
        <a:ext cx="7489755" cy="2295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73ECD-F04F-4CAB-876E-8B73A432920B}">
      <dsp:nvSpPr>
        <dsp:cNvPr id="0" name=""/>
        <dsp:cNvSpPr/>
      </dsp:nvSpPr>
      <dsp:spPr>
        <a:xfrm>
          <a:off x="0" y="0"/>
          <a:ext cx="7409258" cy="2377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bg1">
                  <a:lumMod val="50000"/>
                </a:schemeClr>
              </a:solidFill>
            </a:rPr>
            <a:t>Отметка</a:t>
          </a:r>
          <a:r>
            <a:rPr lang="ru-RU" sz="2800" i="0" kern="1200" dirty="0" smtClean="0"/>
            <a:t> -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/>
            <a:t>это результат процесса оценивания, его условно-формальное (знаковое),  количественное выражение оценки учебных достижений учащихся в цифрах и баллах.</a:t>
          </a:r>
          <a:endParaRPr lang="ru-RU" sz="2800" i="0" kern="1200" dirty="0"/>
        </a:p>
      </dsp:txBody>
      <dsp:txXfrm>
        <a:off x="0" y="0"/>
        <a:ext cx="7409258" cy="2377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02DEA-21B4-43B3-B582-E71002EA19E7}">
      <dsp:nvSpPr>
        <dsp:cNvPr id="0" name=""/>
        <dsp:cNvSpPr/>
      </dsp:nvSpPr>
      <dsp:spPr>
        <a:xfrm>
          <a:off x="606028" y="0"/>
          <a:ext cx="6868318" cy="4648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60197-2F36-4E91-823B-9E3F3744980D}">
      <dsp:nvSpPr>
        <dsp:cNvPr id="0" name=""/>
        <dsp:cNvSpPr/>
      </dsp:nvSpPr>
      <dsp:spPr>
        <a:xfrm>
          <a:off x="66284" y="1394460"/>
          <a:ext cx="3771893" cy="1859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i="0" kern="1200" dirty="0" smtClean="0"/>
            <a:t>Оценка </a:t>
          </a:r>
          <a:endParaRPr lang="ru-RU" sz="6500" i="0" kern="1200" dirty="0"/>
        </a:p>
      </dsp:txBody>
      <dsp:txXfrm>
        <a:off x="157047" y="1485223"/>
        <a:ext cx="3590367" cy="1677754"/>
      </dsp:txXfrm>
    </dsp:sp>
    <dsp:sp modelId="{F279A594-1FA5-40A7-936A-A618125D9D18}">
      <dsp:nvSpPr>
        <dsp:cNvPr id="0" name=""/>
        <dsp:cNvSpPr/>
      </dsp:nvSpPr>
      <dsp:spPr>
        <a:xfrm>
          <a:off x="4308481" y="1371609"/>
          <a:ext cx="3771893" cy="1859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Отметка</a:t>
          </a:r>
          <a:endParaRPr lang="ru-RU" sz="6500" kern="1200" dirty="0"/>
        </a:p>
      </dsp:txBody>
      <dsp:txXfrm>
        <a:off x="4399244" y="1462372"/>
        <a:ext cx="3590367" cy="1677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2ECD0-7501-4A10-802D-BDD518A2553A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CE7F4-6248-499A-B69A-A4D14E5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7801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КОНТРОЛЬНО- ОЦЕНОЧНАЯ ДЕЯТЕЛЬНОСТЬ В УСЛОВИЯХ РЕАЛИЗАЦИИ ФГОС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11487"/>
            <a:ext cx="5976664" cy="37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82625" y="609600"/>
          <a:ext cx="808037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КОНТРОЛЬ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9" y="2060848"/>
            <a:ext cx="7596832" cy="4032447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2800" dirty="0" smtClean="0">
                <a:latin typeface="Comic Sans MS" panose="030F0702030302020204" pitchFamily="66" charset="0"/>
              </a:rPr>
              <a:t>процедура проверки и оценки учебных достижений учащихся</a:t>
            </a:r>
          </a:p>
          <a:p>
            <a:pPr>
              <a:buNone/>
            </a:pPr>
            <a:endParaRPr lang="ru-RU" sz="2800" dirty="0">
              <a:latin typeface="Comic Sans MS" panose="030F0702030302020204" pitchFamily="66" charset="0"/>
            </a:endParaRPr>
          </a:p>
          <a:p>
            <a:pPr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ru-RU" sz="2800" dirty="0">
              <a:latin typeface="Comic Sans MS" panose="030F0702030302020204" pitchFamily="66" charset="0"/>
            </a:endParaRPr>
          </a:p>
          <a:p>
            <a:pPr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самоконтроль</a:t>
            </a:r>
            <a:endParaRPr 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50" y="2996951"/>
            <a:ext cx="3682510" cy="345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1907704" y="1268760"/>
            <a:ext cx="1872208" cy="3457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2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48823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0" y="1371600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>
              <a:latin typeface="Arial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6934200" cy="64611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Виды  контроля</a:t>
            </a:r>
          </a:p>
        </p:txBody>
      </p:sp>
      <p:sp>
        <p:nvSpPr>
          <p:cNvPr id="36878" name="Text Box 57"/>
          <p:cNvSpPr txBox="1">
            <a:spLocks noChangeArrowheads="1"/>
          </p:cNvSpPr>
          <p:nvPr/>
        </p:nvSpPr>
        <p:spPr bwMode="auto">
          <a:xfrm>
            <a:off x="5867400" y="1371600"/>
            <a:ext cx="2833688" cy="10156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поурочный</a:t>
            </a:r>
          </a:p>
          <a:p>
            <a:pPr algn="ctr">
              <a:spcBef>
                <a:spcPct val="50000"/>
              </a:spcBef>
            </a:pPr>
            <a:endParaRPr kumimoji="0" lang="ru-RU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6879" name="Text Box 58"/>
          <p:cNvSpPr txBox="1">
            <a:spLocks noChangeArrowheads="1"/>
          </p:cNvSpPr>
          <p:nvPr/>
        </p:nvSpPr>
        <p:spPr bwMode="auto">
          <a:xfrm>
            <a:off x="609600" y="5486399"/>
            <a:ext cx="3962400" cy="10156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Итоговый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endParaRPr kumimoji="0" lang="ru-RU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6881" name="Text Box 60"/>
          <p:cNvSpPr txBox="1">
            <a:spLocks noChangeArrowheads="1"/>
          </p:cNvSpPr>
          <p:nvPr/>
        </p:nvSpPr>
        <p:spPr bwMode="auto">
          <a:xfrm>
            <a:off x="5943600" y="3886200"/>
            <a:ext cx="2667000" cy="861774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Тематический</a:t>
            </a:r>
          </a:p>
          <a:p>
            <a:pPr algn="ctr">
              <a:spcBef>
                <a:spcPct val="50000"/>
              </a:spcBef>
              <a:defRPr/>
            </a:pPr>
            <a:endParaRPr kumimoji="0"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44" name="AutoShape 1024"/>
          <p:cNvSpPr>
            <a:spLocks noChangeArrowheads="1"/>
          </p:cNvSpPr>
          <p:nvPr/>
        </p:nvSpPr>
        <p:spPr bwMode="auto">
          <a:xfrm rot="5400000">
            <a:off x="2381250" y="1581150"/>
            <a:ext cx="152400" cy="342900"/>
          </a:xfrm>
          <a:prstGeom prst="chevron">
            <a:avLst>
              <a:gd name="adj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AutoShape 1025"/>
          <p:cNvSpPr>
            <a:spLocks noChangeArrowheads="1"/>
          </p:cNvSpPr>
          <p:nvPr/>
        </p:nvSpPr>
        <p:spPr bwMode="auto">
          <a:xfrm rot="5400000">
            <a:off x="2457450" y="3333750"/>
            <a:ext cx="152400" cy="342900"/>
          </a:xfrm>
          <a:prstGeom prst="chevron">
            <a:avLst>
              <a:gd name="adj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8" name="Text Box 60"/>
          <p:cNvSpPr txBox="1">
            <a:spLocks noChangeArrowheads="1"/>
          </p:cNvSpPr>
          <p:nvPr/>
        </p:nvSpPr>
        <p:spPr bwMode="auto">
          <a:xfrm>
            <a:off x="571500" y="3886200"/>
            <a:ext cx="4038600" cy="10156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Промежуточный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kumimoji="0" lang="ru-RU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6648" name="AutoShape 1025"/>
          <p:cNvSpPr>
            <a:spLocks noChangeArrowheads="1"/>
          </p:cNvSpPr>
          <p:nvPr/>
        </p:nvSpPr>
        <p:spPr bwMode="auto">
          <a:xfrm rot="5400000">
            <a:off x="2457450" y="5010150"/>
            <a:ext cx="152400" cy="342900"/>
          </a:xfrm>
          <a:prstGeom prst="chevron">
            <a:avLst>
              <a:gd name="adj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533400" y="2209800"/>
            <a:ext cx="3962400" cy="10156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текущий</a:t>
            </a:r>
          </a:p>
          <a:p>
            <a:pPr algn="ctr">
              <a:spcBef>
                <a:spcPct val="50000"/>
              </a:spcBef>
            </a:pPr>
            <a:endParaRPr kumimoji="0" lang="ru-RU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 rot="1637540">
            <a:off x="4450155" y="3600048"/>
            <a:ext cx="1447800" cy="1524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 bwMode="auto">
          <a:xfrm rot="19858220">
            <a:off x="4522819" y="1771021"/>
            <a:ext cx="1371600" cy="1524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4800"/>
            <a:ext cx="8080375" cy="1143000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цель контроля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625" y="12192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 marL="628650" indent="-542925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- определение  качества усвоения учащимися учебного материала – уровня овладения знаниями, умениями и навыками предусмотренных программой</a:t>
            </a:r>
          </a:p>
          <a:p>
            <a:pPr marL="628650" indent="-542925"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 - </a:t>
            </a:r>
            <a:r>
              <a:rPr lang="ru-RU" sz="2400" dirty="0" smtClean="0">
                <a:latin typeface="Comic Sans MS" panose="030F0702030302020204" pitchFamily="66" charset="0"/>
              </a:rPr>
              <a:t>обнаружение достижений и успехов учащихся</a:t>
            </a:r>
          </a:p>
          <a:p>
            <a:pPr marL="628650" indent="-542925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- указание путей совершенствования, углубления знаний, умений  </a:t>
            </a:r>
          </a:p>
          <a:p>
            <a:pPr marL="628650" indent="-542925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- создание условий для   включения школьников в активную   деятельность</a:t>
            </a:r>
          </a:p>
          <a:p>
            <a:pPr marL="628650" indent="-542925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обучение школьников приемам взаимоконтроля и самоконтроля,  формированием потребности в самоконтроле и взаимоконтроле</a:t>
            </a:r>
          </a:p>
          <a:p>
            <a:pPr marL="628650" indent="-542925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- </a:t>
            </a:r>
            <a:r>
              <a:rPr lang="ru-RU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воспитание у учащихся таких качеств личности, как ответственность за выполненную работу, проявление инициативы. </a:t>
            </a:r>
            <a:endParaRPr lang="ru-RU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rust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2969" y="2674938"/>
            <a:ext cx="5186000" cy="3451225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Список правил</a:t>
            </a:r>
          </a:p>
          <a:p>
            <a:pPr algn="ctr"/>
            <a:r>
              <a:rPr lang="ru-RU" sz="5400" b="1" cap="none" spc="0" dirty="0" smtClean="0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оценочной безопасности</a:t>
            </a:r>
            <a:endParaRPr lang="ru-RU" sz="5400" b="1" cap="none" spc="0" dirty="0">
              <a:ln w="7620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Правило 1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СКУПИТЬСЯ на похвалу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Силечка\Мои документы\6 класс\доклады\4042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rr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5328592" cy="4410287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Правило2</a:t>
            </a:r>
          </a:p>
          <a:p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Хвалить исполнителя, критиковать исполнение.</a:t>
            </a:r>
            <a:endParaRPr lang="ru-RU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илечка\Мои документы\6 класс\доклады\0a0a89fd04d7b074ed2e587b2d10158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45720"/>
            <a:ext cx="914399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Правило 3</a:t>
            </a:r>
            <a:b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«На ложку </a:t>
            </a:r>
            <a:r>
              <a:rPr lang="ru-RU" sz="40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дёгтя-бочку</a:t>
            </a:r>
            <a: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мёда»</a:t>
            </a:r>
            <a:endParaRPr lang="ru-RU" sz="4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илечка\Мои документы\6 класс\доклады\j0409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Правило 4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ставить перед ребёнком непосильных задач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илечка\Мои документы\6 класс\доклады\58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Правило 5</a:t>
            </a:r>
            <a:r>
              <a:rPr lang="ru-RU" sz="4400" b="1" cap="none" spc="0" dirty="0" smtClean="0">
                <a:ln w="1778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400" b="1" cap="none" spc="0" dirty="0" smtClean="0">
                <a:ln w="1778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Создавать ситуацию успеха</a:t>
            </a:r>
            <a:endParaRPr lang="ru-RU" sz="3600" b="1" cap="none" spc="0" dirty="0">
              <a:ln w="1778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680520"/>
          </a:xfrm>
        </p:spPr>
        <p:txBody>
          <a:bodyPr>
            <a:normAutofit/>
          </a:bodyPr>
          <a:lstStyle/>
          <a:p>
            <a:pPr marL="341313" indent="-341313" algn="just">
              <a:lnSpc>
                <a:spcPct val="80000"/>
              </a:lnSpc>
              <a:spcBef>
                <a:spcPts val="450"/>
              </a:spcBef>
              <a:buClr>
                <a:srgbClr val="996666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Оценивание является постоянным процессом, естественным образом 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интегрированным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в образовательную практику. </a:t>
            </a:r>
          </a:p>
          <a:p>
            <a:pPr marL="341313" indent="-341313" algn="just">
              <a:lnSpc>
                <a:spcPct val="80000"/>
              </a:lnSpc>
              <a:spcBef>
                <a:spcPts val="450"/>
              </a:spcBef>
              <a:buClr>
                <a:srgbClr val="996666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Оценивание является </a:t>
            </a:r>
            <a:r>
              <a:rPr lang="ru-RU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критериальным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Основными критериями оценивания выступают планируемые результаты. </a:t>
            </a:r>
          </a:p>
          <a:p>
            <a:pPr marL="341313" indent="-341313" algn="just">
              <a:lnSpc>
                <a:spcPct val="80000"/>
              </a:lnSpc>
              <a:spcBef>
                <a:spcPts val="450"/>
              </a:spcBef>
              <a:buClr>
                <a:srgbClr val="996666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Оцениваться с помощью отметки могут только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результаты деятельности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ученика и процесс их формирования, но не личные качества ребенка. </a:t>
            </a:r>
          </a:p>
          <a:p>
            <a:pPr marL="341313" indent="-341313" algn="just">
              <a:lnSpc>
                <a:spcPct val="80000"/>
              </a:lnSpc>
              <a:spcBef>
                <a:spcPts val="450"/>
              </a:spcBef>
              <a:buClr>
                <a:srgbClr val="996666"/>
              </a:buClr>
              <a:buSzPct val="80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Система оценивания выстраивается таким образом, чтобы учащиеся включались в контрольно-оценочную деятельность, приобретая навыки и привычку к 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самооценке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</a:t>
            </a:r>
            <a:r>
              <a:rPr lang="ru-RU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взаимооценке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ОБЩИЕ ПРИНЦИПЫ </a:t>
            </a:r>
            <a:b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НОВОЙ СИСТЕМЫ ОЦЕНИВАНИЯ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Правило 6</a:t>
            </a: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«За двумя зайцами…»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098" name="Picture 2" descr="C:\Documents and Settings\Силечка\Мои документы\6 класс\доклады\p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9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28688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5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Comic Sans MS" panose="030F0702030302020204" pitchFamily="66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Comic Sans MS" panose="030F0702030302020204" pitchFamily="66" charset="0"/>
              </a:rPr>
              <a:t>за                    внимание!!!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55576" y="549275"/>
            <a:ext cx="7415287" cy="5627688"/>
            <a:chOff x="612" y="346"/>
            <a:chExt cx="4535" cy="3545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346"/>
              <a:ext cx="4535" cy="3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580" name="Text Box 3"/>
            <p:cNvSpPr txBox="1">
              <a:spLocks noChangeArrowheads="1"/>
            </p:cNvSpPr>
            <p:nvPr/>
          </p:nvSpPr>
          <p:spPr bwMode="auto">
            <a:xfrm>
              <a:off x="612" y="346"/>
              <a:ext cx="4535" cy="3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479" y="1052736"/>
            <a:ext cx="5988371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chemeClr val="accent3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ОБЪЕКТИВНАЯ</a:t>
            </a:r>
          </a:p>
          <a:p>
            <a:pPr algn="ctr">
              <a:defRPr/>
            </a:pPr>
            <a:r>
              <a:rPr lang="ru-RU" sz="3600" b="1" dirty="0">
                <a:ln w="11430"/>
                <a:solidFill>
                  <a:schemeClr val="accent3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СПРАВЕДЛИВАЯ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000100" y="2143116"/>
          <a:ext cx="669133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43240" y="2714620"/>
            <a:ext cx="2428892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143512"/>
            <a:ext cx="2571768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5214950"/>
            <a:ext cx="2372765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39604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стартовая диагностика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(для определения уровня знаний, умений, для постановки учащимися целей, для коррекции)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текущее оценивание (для наблюдения динамики роста учащихся)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итоговое оценивание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ВИДЫ СИСТЕМЫ ОЦЕНИВАНИЯ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latin typeface="Comic Sans MS" panose="030F0702030302020204" pitchFamily="66" charset="0"/>
              </a:rPr>
              <a:t>личностные результаты</a:t>
            </a:r>
          </a:p>
          <a:p>
            <a:pPr marL="0" indent="0">
              <a:buNone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err="1">
                <a:latin typeface="Comic Sans MS" panose="030F0702030302020204" pitchFamily="66" charset="0"/>
              </a:rPr>
              <a:t>м</a:t>
            </a:r>
            <a:r>
              <a:rPr lang="ru-RU" sz="3200" dirty="0" err="1" smtClean="0">
                <a:latin typeface="Comic Sans MS" panose="030F0702030302020204" pitchFamily="66" charset="0"/>
              </a:rPr>
              <a:t>етапредметные</a:t>
            </a:r>
            <a:r>
              <a:rPr lang="ru-RU" sz="3200" dirty="0" smtClean="0">
                <a:latin typeface="Comic Sans MS" panose="030F0702030302020204" pitchFamily="66" charset="0"/>
              </a:rPr>
              <a:t>  результаты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latin typeface="Comic Sans MS" panose="030F0702030302020204" pitchFamily="66" charset="0"/>
              </a:rPr>
              <a:t>п</a:t>
            </a:r>
            <a:r>
              <a:rPr lang="ru-RU" sz="3200" dirty="0" smtClean="0">
                <a:latin typeface="Comic Sans MS" panose="030F0702030302020204" pitchFamily="66" charset="0"/>
              </a:rPr>
              <a:t>редметные результаты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ЧТО МЫ ОЦЕНИВАЕМ?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>
                <a:latin typeface="Comic Sans MS" panose="030F0702030302020204" pitchFamily="66" charset="0"/>
              </a:rPr>
              <a:t>это процесс соотнесения результата учебного труда школьника с намеченными эталонами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ОЦЕНКА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96855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609600" y="1066800"/>
            <a:ext cx="79248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оценке</a:t>
            </a:r>
          </a:p>
          <a:p>
            <a:pPr>
              <a:defRPr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зачастую мало педагогики, </a:t>
            </a:r>
          </a:p>
          <a:p>
            <a:pPr>
              <a:defRPr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много власти.</a:t>
            </a:r>
          </a:p>
          <a:p>
            <a:pPr algn="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Е.Ильин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3043296"/>
              </p:ext>
            </p:extLst>
          </p:nvPr>
        </p:nvGraphicFramePr>
        <p:xfrm>
          <a:off x="682625" y="914400"/>
          <a:ext cx="7489775" cy="229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14036775"/>
              </p:ext>
            </p:extLst>
          </p:nvPr>
        </p:nvGraphicFramePr>
        <p:xfrm>
          <a:off x="755576" y="3717032"/>
          <a:ext cx="7699449" cy="237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535</TotalTime>
  <Words>271</Words>
  <Application>Microsoft Office PowerPoint</Application>
  <PresentationFormat>Экран (4:3)</PresentationFormat>
  <Paragraphs>65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КОНТРОЛЬНО- ОЦЕНОЧНАЯ ДЕЯТЕЛЬНОСТЬ В УСЛОВИЯХ РЕАЛИЗАЦИИ ФГОС</vt:lpstr>
      <vt:lpstr>ОБЩИЕ ПРИНЦИПЫ  НОВОЙ СИСТЕМЫ ОЦЕНИВАНИЯ</vt:lpstr>
      <vt:lpstr>Презентация PowerPoint</vt:lpstr>
      <vt:lpstr>Презентация PowerPoint</vt:lpstr>
      <vt:lpstr>ВИДЫ СИСТЕМЫ ОЦЕНИВАНИЯ</vt:lpstr>
      <vt:lpstr>ЧТО МЫ ОЦЕНИВАЕМ?</vt:lpstr>
      <vt:lpstr>ОЦЕНКА</vt:lpstr>
      <vt:lpstr>Презентация PowerPoint</vt:lpstr>
      <vt:lpstr>Презентация PowerPoint</vt:lpstr>
      <vt:lpstr>Презентация PowerPoint</vt:lpstr>
      <vt:lpstr> КОНТРОЛЬ</vt:lpstr>
      <vt:lpstr>Презентация PowerPoint</vt:lpstr>
      <vt:lpstr>цель контроля</vt:lpstr>
      <vt:lpstr>Презентация PowerPoint</vt:lpstr>
      <vt:lpstr>Правило 1 Не СКУПИТЬСЯ на похвалу!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6 «За двумя зайцами…»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Phenomenon</cp:lastModifiedBy>
  <cp:revision>42</cp:revision>
  <dcterms:created xsi:type="dcterms:W3CDTF">2015-12-02T11:13:42Z</dcterms:created>
  <dcterms:modified xsi:type="dcterms:W3CDTF">2015-12-03T03:58:19Z</dcterms:modified>
</cp:coreProperties>
</file>