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C768-66A9-4BC6-B41A-2D0D3CFA9C78}" type="datetimeFigureOut">
              <a:rPr lang="ru-RU" smtClean="0"/>
              <a:t>03.01.2019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94FF4-0D12-40ED-88B2-5A1284E8D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24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C768-66A9-4BC6-B41A-2D0D3CFA9C78}" type="datetimeFigureOut">
              <a:rPr lang="ru-RU" smtClean="0"/>
              <a:t>03.01.2019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94FF4-0D12-40ED-88B2-5A1284E8D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054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C768-66A9-4BC6-B41A-2D0D3CFA9C78}" type="datetimeFigureOut">
              <a:rPr lang="ru-RU" smtClean="0"/>
              <a:t>03.01.2019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94FF4-0D12-40ED-88B2-5A1284E8D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020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C768-66A9-4BC6-B41A-2D0D3CFA9C78}" type="datetimeFigureOut">
              <a:rPr lang="ru-RU" smtClean="0"/>
              <a:t>03.01.2019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94FF4-0D12-40ED-88B2-5A1284E8DA1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0110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C768-66A9-4BC6-B41A-2D0D3CFA9C78}" type="datetimeFigureOut">
              <a:rPr lang="ru-RU" smtClean="0"/>
              <a:t>03.01.2019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94FF4-0D12-40ED-88B2-5A1284E8D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671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C768-66A9-4BC6-B41A-2D0D3CFA9C78}" type="datetimeFigureOut">
              <a:rPr lang="ru-RU" smtClean="0"/>
              <a:t>03.01.2019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94FF4-0D12-40ED-88B2-5A1284E8D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253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C768-66A9-4BC6-B41A-2D0D3CFA9C78}" type="datetimeFigureOut">
              <a:rPr lang="ru-RU" smtClean="0"/>
              <a:t>03.01.2019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94FF4-0D12-40ED-88B2-5A1284E8D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589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C768-66A9-4BC6-B41A-2D0D3CFA9C78}" type="datetimeFigureOut">
              <a:rPr lang="ru-RU" smtClean="0"/>
              <a:t>03.01.2019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94FF4-0D12-40ED-88B2-5A1284E8D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314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C768-66A9-4BC6-B41A-2D0D3CFA9C78}" type="datetimeFigureOut">
              <a:rPr lang="ru-RU" smtClean="0"/>
              <a:t>03.01.2019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94FF4-0D12-40ED-88B2-5A1284E8D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77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C768-66A9-4BC6-B41A-2D0D3CFA9C78}" type="datetimeFigureOut">
              <a:rPr lang="ru-RU" smtClean="0"/>
              <a:t>03.01.2019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94FF4-0D12-40ED-88B2-5A1284E8D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770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C768-66A9-4BC6-B41A-2D0D3CFA9C78}" type="datetimeFigureOut">
              <a:rPr lang="ru-RU" smtClean="0"/>
              <a:t>03.01.2019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94FF4-0D12-40ED-88B2-5A1284E8D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23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C768-66A9-4BC6-B41A-2D0D3CFA9C78}" type="datetimeFigureOut">
              <a:rPr lang="ru-RU" smtClean="0"/>
              <a:t>03.01.2019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94FF4-0D12-40ED-88B2-5A1284E8D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188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C768-66A9-4BC6-B41A-2D0D3CFA9C78}" type="datetimeFigureOut">
              <a:rPr lang="ru-RU" smtClean="0"/>
              <a:t>03.01.2019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94FF4-0D12-40ED-88B2-5A1284E8D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591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C768-66A9-4BC6-B41A-2D0D3CFA9C78}" type="datetimeFigureOut">
              <a:rPr lang="ru-RU" smtClean="0"/>
              <a:t>03.01.2019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94FF4-0D12-40ED-88B2-5A1284E8D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900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C768-66A9-4BC6-B41A-2D0D3CFA9C78}" type="datetimeFigureOut">
              <a:rPr lang="ru-RU" smtClean="0"/>
              <a:t>03.01.2019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94FF4-0D12-40ED-88B2-5A1284E8D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03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C768-66A9-4BC6-B41A-2D0D3CFA9C78}" type="datetimeFigureOut">
              <a:rPr lang="ru-RU" smtClean="0"/>
              <a:t>03.01.2019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94FF4-0D12-40ED-88B2-5A1284E8D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479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C768-66A9-4BC6-B41A-2D0D3CFA9C78}" type="datetimeFigureOut">
              <a:rPr lang="ru-RU" smtClean="0"/>
              <a:t>03.01.2019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94FF4-0D12-40ED-88B2-5A1284E8D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974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A42C768-66A9-4BC6-B41A-2D0D3CFA9C78}" type="datetimeFigureOut">
              <a:rPr lang="ru-RU" smtClean="0"/>
              <a:t>03.01.2019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6D94FF4-0D12-40ED-88B2-5A1284E8D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707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0108" y="356261"/>
            <a:ext cx="7363691" cy="2446316"/>
          </a:xfrm>
        </p:spPr>
        <p:txBody>
          <a:bodyPr>
            <a:normAutofit/>
          </a:bodyPr>
          <a:lstStyle/>
          <a:p>
            <a:r>
              <a:rPr lang="ru-RU" sz="5400" dirty="0"/>
              <a:t>Михаил Юрьевич Лермонтов</a:t>
            </a:r>
            <a:br>
              <a:rPr lang="ru-RU" sz="5400" dirty="0"/>
            </a:br>
            <a:r>
              <a:rPr lang="ru-RU" sz="5400" dirty="0"/>
              <a:t>(1814-1841</a:t>
            </a:r>
            <a:r>
              <a:rPr lang="ru-RU" sz="5400" dirty="0" smtClean="0"/>
              <a:t>)</a:t>
            </a:r>
            <a:br>
              <a:rPr lang="ru-RU" sz="5400" dirty="0" smtClean="0"/>
            </a:br>
            <a:r>
              <a:rPr lang="ru-RU" sz="5400" dirty="0" smtClean="0"/>
              <a:t>поэт - художник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28477" y="3694375"/>
            <a:ext cx="7525321" cy="263517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Презентацию выполнила </a:t>
            </a:r>
          </a:p>
          <a:p>
            <a:r>
              <a:rPr lang="ru-RU" dirty="0" smtClean="0"/>
              <a:t>учитель начальных классов </a:t>
            </a:r>
          </a:p>
          <a:p>
            <a:r>
              <a:rPr lang="ru-RU" dirty="0" smtClean="0"/>
              <a:t>МБОУ СОШ №4 г. Алейска </a:t>
            </a:r>
          </a:p>
          <a:p>
            <a:r>
              <a:rPr lang="ru-RU" dirty="0" smtClean="0"/>
              <a:t>Алтайского края</a:t>
            </a:r>
          </a:p>
          <a:p>
            <a:r>
              <a:rPr lang="ru-RU" dirty="0" smtClean="0"/>
              <a:t>Тарасова Галина Николаевна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78" y="1132384"/>
            <a:ext cx="4449954" cy="558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79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397" y="365125"/>
            <a:ext cx="10534403" cy="293621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Для подготовки презентации использованы ресурсы  Президентской библиотеки имени Б. Н. Ельцина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9397" y="2291937"/>
            <a:ext cx="10534403" cy="388502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5878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Михаил Юрьевич Лермонтов родился </a:t>
            </a:r>
            <a:r>
              <a:rPr lang="ru-RU" dirty="0"/>
              <a:t>в Москве. Рано потерял мать. Его бабушка </a:t>
            </a:r>
            <a:r>
              <a:rPr lang="ru-RU" dirty="0" smtClean="0"/>
              <a:t>Елизавета </a:t>
            </a:r>
            <a:r>
              <a:rPr lang="ru-RU" dirty="0"/>
              <a:t>Алексеевна Арсеньева, урожденная Столыпина, вынудила Юрия Петровича предоставить воспитание внука ей. Детство Лермонтова прошло в ее имении Тарханы Пензенской губернии</a:t>
            </a:r>
            <a:r>
              <a:rPr lang="ru-RU" dirty="0" smtClean="0"/>
              <a:t>.</a:t>
            </a:r>
          </a:p>
          <a:p>
            <a:r>
              <a:rPr lang="ru-RU" dirty="0"/>
              <a:t>Стихотворение «На смерть поэта», созданное после трагической гибели А.С. Пушкина, вызвало неудовольствие властей, и Лермонтов был выслан прапорщиком в </a:t>
            </a:r>
            <a:r>
              <a:rPr lang="ru-RU" dirty="0" smtClean="0"/>
              <a:t>действовавший </a:t>
            </a:r>
            <a:r>
              <a:rPr lang="ru-RU" dirty="0"/>
              <a:t>на Кавказе Нижегородский драгунский полк</a:t>
            </a:r>
            <a:r>
              <a:rPr lang="ru-RU" dirty="0" smtClean="0"/>
              <a:t>.</a:t>
            </a:r>
          </a:p>
          <a:p>
            <a:r>
              <a:rPr lang="ru-RU" dirty="0"/>
              <a:t>Лермонтов был талантливым живописцем. Его наследие составляют акварели и рисунки с изображением пейзажей, жанровых сцен, портретов, карикатур. Многие из них связаны с кавказской темой.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79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8888" y="365125"/>
            <a:ext cx="6294912" cy="6249431"/>
          </a:xfrm>
        </p:spPr>
        <p:txBody>
          <a:bodyPr>
            <a:noAutofit/>
          </a:bodyPr>
          <a:lstStyle/>
          <a:p>
            <a:r>
              <a:rPr lang="ru-RU" sz="3600" dirty="0"/>
              <a:t>Один из лучших портретов поэта. Он изобразил себя в черкеске с газырями на груди, наброшенной на плечо бурке, с шашкой на поясе, на фоне гор. Взгляд задумчив, даже печален. Таким современники видели Лермонтова в Грузии 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9617" y="1314171"/>
            <a:ext cx="34676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78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4400" y="365125"/>
            <a:ext cx="4970930" cy="6320683"/>
          </a:xfrm>
        </p:spPr>
        <p:txBody>
          <a:bodyPr>
            <a:normAutofit/>
          </a:bodyPr>
          <a:lstStyle/>
          <a:p>
            <a:r>
              <a:rPr lang="ru-RU" sz="3600" dirty="0"/>
              <a:t>Одна из ранних </a:t>
            </a:r>
            <a:r>
              <a:rPr lang="ru-RU" sz="3600" dirty="0" err="1"/>
              <a:t>лермонтовских</a:t>
            </a:r>
            <a:r>
              <a:rPr lang="ru-RU" sz="3600" dirty="0"/>
              <a:t> акварелей, на которой изображен </a:t>
            </a:r>
            <a:r>
              <a:rPr lang="ru-RU" sz="3600" dirty="0" err="1"/>
              <a:t>Горячеводск</a:t>
            </a:r>
            <a:r>
              <a:rPr lang="ru-RU" sz="3600" dirty="0"/>
              <a:t> (сегодня - Пятигорск), куда возила лечить Лермонтова его бабушка Е. А. Арсеньева .</a:t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411" y="365125"/>
            <a:ext cx="6630610" cy="43513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0800000" flipV="1">
            <a:off x="213756" y="4951321"/>
            <a:ext cx="68806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Репродукция детского рисунка М. Ю. Лермонтова. 1825. Бумага, акварель. Под рисунком автограф на французском языке: " М. Л. год 1825. 13 июня на Горячих водах".</a:t>
            </a:r>
          </a:p>
        </p:txBody>
      </p:sp>
    </p:spTree>
    <p:extLst>
      <p:ext uri="{BB962C8B-B14F-4D97-AF65-F5344CB8AC3E}">
        <p14:creationId xmlns:p14="http://schemas.microsoft.com/office/powerpoint/2010/main" val="3376011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Изображен поселок </a:t>
            </a:r>
            <a:r>
              <a:rPr lang="ru-RU" sz="3600" dirty="0" err="1"/>
              <a:t>Иноземцево</a:t>
            </a:r>
            <a:r>
              <a:rPr lang="ru-RU" sz="3600" dirty="0"/>
              <a:t> в окрестностях Пятигорска . Репродукция рисунка М. Ю. Лермонтова. 1837. Бумага, карандаш.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2892" y="1908268"/>
            <a:ext cx="7620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76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379" y="106877"/>
            <a:ext cx="11934701" cy="2399785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На рисунке изображены портретные наброски, зарисовки: скачущий гусар с лошадью в поводу, голова мужчины с усами, пожилой мужчина в очках с бородкой и молодая </a:t>
            </a:r>
            <a:r>
              <a:rPr lang="ru-RU" sz="4000" dirty="0" err="1" smtClean="0"/>
              <a:t>женщина.Репродукция</a:t>
            </a:r>
            <a:r>
              <a:rPr lang="ru-RU" sz="4000" dirty="0" smtClean="0"/>
              <a:t> </a:t>
            </a:r>
            <a:r>
              <a:rPr lang="ru-RU" sz="4000" dirty="0"/>
              <a:t>листа набросков М. Ю. Лермонтова. 1833-1834 гг. Бумага, тушь</a:t>
            </a:r>
            <a:r>
              <a:rPr lang="ru-RU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8181" y="2506662"/>
            <a:ext cx="760059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59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27" y="365125"/>
            <a:ext cx="11270673" cy="2141537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Весной и летом 1837 года Лермонтов проходил курс лечения в Пятигорске, Кисловодске и Железноводске. Удивительная природа запечатлена поэтом на картине «Вид Пятигорска». Кроме того, кавказские пейзажи воссоздаются Лермонтовым в повести "Княжна Мэри" 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1918" y="2506662"/>
            <a:ext cx="584072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64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891" y="365125"/>
            <a:ext cx="10771909" cy="1926813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М. Ю. Лермонтов служил в полку, который располагался близ Тифлиса. Этот древний город и был запечатлен поэтом в рисунке. </a:t>
            </a:r>
            <a:r>
              <a:rPr lang="ru-RU" sz="3600" dirty="0" err="1"/>
              <a:t>Метехский</a:t>
            </a:r>
            <a:r>
              <a:rPr lang="ru-RU" sz="3600" dirty="0"/>
              <a:t> замок, воздвигнутый в 5 веке, - древняя цитадель и местопребывание грузинских царей.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4418" y="2383766"/>
            <a:ext cx="724316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83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397" y="365125"/>
            <a:ext cx="10534403" cy="1796184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Среди работ Лермонтова-художника можно выделить произведения, представляющие собой зарисовки сцен из жизни народов Кавказа. На рисунке изображены отдыхающие и танцующие женщины на плоской крыше сакли. Вдали виден город, очевидно, Тифлис 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9885" y="2324388"/>
            <a:ext cx="725223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780270"/>
      </p:ext>
    </p:extLst>
  </p:cSld>
  <p:clrMapOvr>
    <a:masterClrMapping/>
  </p:clrMapOvr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TM04033923[[fn=Глубина]]</Template>
  <TotalTime>83</TotalTime>
  <Words>419</Words>
  <Application>Microsoft Office PowerPoint</Application>
  <PresentationFormat>Широкоэкранный</PresentationFormat>
  <Paragraphs>18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Corbel</vt:lpstr>
      <vt:lpstr>Глубина</vt:lpstr>
      <vt:lpstr>Михаил Юрьевич Лермонтов (1814-1841) поэт - художник</vt:lpstr>
      <vt:lpstr>Презентация PowerPoint</vt:lpstr>
      <vt:lpstr>Один из лучших портретов поэта. Он изобразил себя в черкеске с газырями на груди, наброшенной на плечо бурке, с шашкой на поясе, на фоне гор. Взгляд задумчив, даже печален. Таким современники видели Лермонтова в Грузии .</vt:lpstr>
      <vt:lpstr>Одна из ранних лермонтовских акварелей, на которой изображен Горячеводск (сегодня - Пятигорск), куда возила лечить Лермонтова его бабушка Е. А. Арсеньева . </vt:lpstr>
      <vt:lpstr>Изображен поселок Иноземцево в окрестностях Пятигорска . Репродукция рисунка М. Ю. Лермонтова. 1837. Бумага, карандаш.</vt:lpstr>
      <vt:lpstr>На рисунке изображены портретные наброски, зарисовки: скачущий гусар с лошадью в поводу, голова мужчины с усами, пожилой мужчина в очках с бородкой и молодая женщина.Репродукция листа набросков М. Ю. Лермонтова. 1833-1834 гг. Бумага, тушь.</vt:lpstr>
      <vt:lpstr>Весной и летом 1837 года Лермонтов проходил курс лечения в Пятигорске, Кисловодске и Железноводске. Удивительная природа запечатлена поэтом на картине «Вид Пятигорска». Кроме того, кавказские пейзажи воссоздаются Лермонтовым в повести "Княжна Мэри" .</vt:lpstr>
      <vt:lpstr>М. Ю. Лермонтов служил в полку, который располагался близ Тифлиса. Этот древний город и был запечатлен поэтом в рисунке. Метехский замок, воздвигнутый в 5 веке, - древняя цитадель и местопребывание грузинских царей.</vt:lpstr>
      <vt:lpstr>Среди работ Лермонтова-художника можно выделить произведения, представляющие собой зарисовки сцен из жизни народов Кавказа. На рисунке изображены отдыхающие и танцующие женщины на плоской крыше сакли. Вдали виден город, очевидно, Тифлис .</vt:lpstr>
      <vt:lpstr>Для подготовки презентации использованы ресурсы  Президентской библиотеки имени Б. Н. Ельцина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Михаил Юрьевич Лермонтов (1814-1841)</dc:title>
  <dc:creator>Пользователь Windows</dc:creator>
  <cp:lastModifiedBy>Пользователь Windows</cp:lastModifiedBy>
  <cp:revision>9</cp:revision>
  <dcterms:created xsi:type="dcterms:W3CDTF">2018-11-26T16:41:53Z</dcterms:created>
  <dcterms:modified xsi:type="dcterms:W3CDTF">2019-01-03T13:56:56Z</dcterms:modified>
</cp:coreProperties>
</file>