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72" r:id="rId4"/>
    <p:sldId id="270" r:id="rId5"/>
    <p:sldId id="271" r:id="rId6"/>
    <p:sldId id="27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6" r:id="rId16"/>
    <p:sldId id="265" r:id="rId17"/>
    <p:sldId id="267" r:id="rId18"/>
    <p:sldId id="268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>
        <p:scale>
          <a:sx n="80" d="100"/>
          <a:sy n="80" d="100"/>
        </p:scale>
        <p:origin x="-108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2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14290"/>
            <a:ext cx="8572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МКОУ СОШ села Старая </a:t>
            </a:r>
            <a:r>
              <a:rPr lang="ru-RU" sz="2400" dirty="0" err="1" smtClean="0">
                <a:solidFill>
                  <a:srgbClr val="FFFF00"/>
                </a:solidFill>
              </a:rPr>
              <a:t>Сахча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имени Героя Советского Союза В.А. Маркелова</a:t>
            </a:r>
          </a:p>
          <a:p>
            <a:pPr algn="ctr"/>
            <a:r>
              <a:rPr lang="ru-RU" sz="2400" dirty="0" err="1" smtClean="0">
                <a:solidFill>
                  <a:srgbClr val="FFFF00"/>
                </a:solidFill>
              </a:rPr>
              <a:t>Мелекесский</a:t>
            </a:r>
            <a:r>
              <a:rPr lang="ru-RU" sz="2400" dirty="0" smtClean="0">
                <a:solidFill>
                  <a:srgbClr val="FFFF00"/>
                </a:solidFill>
              </a:rPr>
              <a:t> район, Ульяновская область</a:t>
            </a:r>
          </a:p>
          <a:p>
            <a:pPr algn="ctr"/>
            <a:endParaRPr lang="ru-RU" sz="3200" dirty="0" smtClean="0">
              <a:solidFill>
                <a:srgbClr val="FFFF00"/>
              </a:solidFill>
            </a:endParaRPr>
          </a:p>
          <a:p>
            <a:pPr algn="ctr"/>
            <a:endParaRPr lang="ru-RU" sz="3200" dirty="0" smtClean="0">
              <a:solidFill>
                <a:srgbClr val="FFFF00"/>
              </a:solidFill>
            </a:endParaRPr>
          </a:p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Экспозиция </a:t>
            </a:r>
            <a:r>
              <a:rPr lang="ru-RU" sz="4400" dirty="0" smtClean="0">
                <a:solidFill>
                  <a:srgbClr val="FFFF00"/>
                </a:solidFill>
              </a:rPr>
              <a:t>школьного музея</a:t>
            </a:r>
            <a:endParaRPr lang="ru-RU" sz="4400" dirty="0" smtClean="0">
              <a:solidFill>
                <a:srgbClr val="FFFF00"/>
              </a:solidFill>
            </a:endParaRPr>
          </a:p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«Великая Отечественная война»</a:t>
            </a:r>
          </a:p>
          <a:p>
            <a:pPr algn="ctr"/>
            <a:endParaRPr lang="ru-RU" sz="4400" dirty="0" smtClean="0">
              <a:solidFill>
                <a:srgbClr val="FFFF00"/>
              </a:solidFill>
            </a:endParaRPr>
          </a:p>
          <a:p>
            <a:pPr algn="ctr"/>
            <a:endParaRPr lang="ru-RU" sz="4400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Руководитель школьного музея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Лядвейкина</a:t>
            </a:r>
            <a:r>
              <a:rPr lang="ru-RU" sz="2400" dirty="0" smtClean="0">
                <a:solidFill>
                  <a:srgbClr val="FFFF00"/>
                </a:solidFill>
              </a:rPr>
              <a:t> Татьяна Георгиевна</a:t>
            </a: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МКОУ СОШ\МУЗЕЙ, САХЧА\ФОТО всё о школе\Фото экспонатов музея\DSCF3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4102" name="Picture 6" descr="F:\МКОУ СОШ\МУЗЕЙ, САХЧА\ВОЙНЫ\Они защищали Родину\Маркелов\DSCF3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500462" cy="2625346"/>
          </a:xfrm>
          <a:prstGeom prst="rect">
            <a:avLst/>
          </a:prstGeom>
          <a:noFill/>
        </p:spPr>
      </p:pic>
      <p:pic>
        <p:nvPicPr>
          <p:cNvPr id="4103" name="Picture 7" descr="F:\МКОУ СОШ\МУЗЕЙ, САХЧА\ВОЙНЫ\Они защищали Родину\Маркелов\DSCF3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3429000"/>
            <a:ext cx="352427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0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Профессор медицины. </a:t>
            </a:r>
          </a:p>
          <a:p>
            <a:r>
              <a:rPr lang="ru-RU" sz="2800" b="1" i="1" dirty="0" smtClean="0"/>
              <a:t>Михаил Герасимович  Ананьев.</a:t>
            </a:r>
            <a:endParaRPr lang="ru-RU" sz="2800" dirty="0"/>
          </a:p>
        </p:txBody>
      </p:sp>
      <p:pic>
        <p:nvPicPr>
          <p:cNvPr id="4" name="Рисунок 4" descr="100_32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500570"/>
            <a:ext cx="285748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976" y="6211669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этом доме родился в 1902 г.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Михаил Герасимович Ананьев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4" descr="Михаил Герасимович Ананьев &lt;br&gt;(фотография 1947 г.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85728"/>
            <a:ext cx="2857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ананьев. посещение иностранной делегации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3679130" cy="270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43174" y="6143644"/>
            <a:ext cx="1923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Хирург от бога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Содержимое 3" descr="ананьев и министр здравоохранения Б.Н. Петровский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596" y="1571612"/>
            <a:ext cx="3571900" cy="202102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МКОУ СОШ\МУЗЕЙ, САХЧА\ФОТО всё о школе\Фото экспонатов музея\DSCF4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822047" cy="64293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70989" y="1428736"/>
            <a:ext cx="39730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Герой</a:t>
            </a:r>
          </a:p>
          <a:p>
            <a:pPr algn="ctr"/>
            <a:r>
              <a:rPr lang="ru-RU" sz="3200" b="1" dirty="0" smtClean="0"/>
              <a:t> Советского Союза 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Козлов </a:t>
            </a:r>
          </a:p>
          <a:p>
            <a:pPr algn="ctr"/>
            <a:r>
              <a:rPr lang="ru-RU" sz="3200" b="1" dirty="0" smtClean="0"/>
              <a:t>Николай Андреевич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МКОУ СОШ\МУЗЕЙ, САХЧА\ФОТО всё о школе\Фото экспонатов музея\DSCF4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86380" y="642918"/>
            <a:ext cx="35719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Лётчик </a:t>
            </a:r>
          </a:p>
          <a:p>
            <a:pPr algn="ctr"/>
            <a:r>
              <a:rPr lang="ru-RU" sz="3200" b="1" dirty="0" smtClean="0"/>
              <a:t> Геннадий Попов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400" dirty="0" smtClean="0"/>
              <a:t>Погиб </a:t>
            </a:r>
          </a:p>
          <a:p>
            <a:pPr algn="ctr"/>
            <a:r>
              <a:rPr lang="ru-RU" sz="2400" dirty="0" smtClean="0"/>
              <a:t>при выполнении</a:t>
            </a:r>
          </a:p>
          <a:p>
            <a:pPr algn="ctr"/>
            <a:r>
              <a:rPr lang="ru-RU" sz="2400" dirty="0" smtClean="0"/>
              <a:t> боевого задания.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Похоронен</a:t>
            </a:r>
          </a:p>
          <a:p>
            <a:pPr algn="ctr"/>
            <a:r>
              <a:rPr lang="ru-RU" sz="2400" dirty="0" smtClean="0"/>
              <a:t> в братской могиле</a:t>
            </a:r>
          </a:p>
          <a:p>
            <a:pPr algn="ctr"/>
            <a:r>
              <a:rPr lang="ru-RU" sz="2400" dirty="0" smtClean="0"/>
              <a:t> в городе Кременце</a:t>
            </a:r>
          </a:p>
          <a:p>
            <a:pPr algn="ctr"/>
            <a:r>
              <a:rPr lang="ru-RU" sz="2400" dirty="0" smtClean="0"/>
              <a:t>Тернопольской области.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85728"/>
            <a:ext cx="621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Учителя – участники войны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256"/>
            <a:ext cx="1649595" cy="16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184300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71546"/>
            <a:ext cx="1714512" cy="253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071546"/>
            <a:ext cx="16120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071546"/>
            <a:ext cx="1500198" cy="18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643702" y="2928934"/>
            <a:ext cx="228598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Девжеев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Василий Ефимович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Директор школы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 1937 – 1942 годах</a:t>
            </a:r>
            <a:endParaRPr kumimoji="0" lang="ru-RU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Погиб в 1943 году в боях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за д. </a:t>
            </a:r>
            <a:r>
              <a:rPr kumimoji="0" lang="ru-RU" sz="1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Бутские</a:t>
            </a: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Орловской области</a:t>
            </a:r>
            <a:endParaRPr kumimoji="0" lang="ru-RU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286256"/>
            <a:ext cx="12858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500298" y="5811560"/>
            <a:ext cx="17144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Стекольщиков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Петр Иванович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4286256"/>
            <a:ext cx="1038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3702" y="4786322"/>
            <a:ext cx="17716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42844" y="5934670"/>
            <a:ext cx="1639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Митрофанкин</a:t>
            </a:r>
            <a:r>
              <a:rPr lang="ru-RU" dirty="0" smtClean="0"/>
              <a:t> </a:t>
            </a:r>
          </a:p>
          <a:p>
            <a:pPr algn="ctr"/>
            <a:r>
              <a:rPr lang="ru-RU" dirty="0" err="1" smtClean="0"/>
              <a:t>Прокопий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Петрович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14282" y="3571876"/>
            <a:ext cx="1408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Пиков Илья </a:t>
            </a:r>
          </a:p>
          <a:p>
            <a:r>
              <a:rPr lang="ru-RU" dirty="0" smtClean="0"/>
              <a:t>Васильевич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071670" y="3571876"/>
            <a:ext cx="2038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Сарбахтин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Николай Петрович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3571876"/>
            <a:ext cx="2097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Митрофанкин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Федор  Степанович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5934670"/>
            <a:ext cx="1418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Гурьянов</a:t>
            </a:r>
          </a:p>
          <a:p>
            <a:pPr algn="ctr"/>
            <a:r>
              <a:rPr lang="ru-RU" dirty="0" smtClean="0"/>
              <a:t>Михаил </a:t>
            </a:r>
          </a:p>
          <a:p>
            <a:pPr algn="ctr"/>
            <a:r>
              <a:rPr lang="ru-RU" dirty="0" smtClean="0"/>
              <a:t>Терентьевич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500826" y="6000768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Итрухин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Николай Никитович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214290"/>
            <a:ext cx="4497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Семейные реликвии</a:t>
            </a:r>
            <a:endParaRPr lang="ru-RU" sz="3600" b="1" dirty="0"/>
          </a:p>
        </p:txBody>
      </p:sp>
      <p:pic>
        <p:nvPicPr>
          <p:cNvPr id="22532" name="Picture 4" descr="F:\МКОУ СОШ\МУЗЕЙ, САХЧА\ФОТО всё о школе\Фото экспонатов музея\DSCF3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7"/>
            <a:ext cx="2214578" cy="2952771"/>
          </a:xfrm>
          <a:prstGeom prst="rect">
            <a:avLst/>
          </a:prstGeom>
          <a:noFill/>
        </p:spPr>
      </p:pic>
      <p:pic>
        <p:nvPicPr>
          <p:cNvPr id="22533" name="Picture 5" descr="F:\МКОУ СОШ\МУЗЕЙ, САХЧА\ФОТО всё о школе\Фото экспонатов музея\DSCF3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071546"/>
            <a:ext cx="2928926" cy="2196695"/>
          </a:xfrm>
          <a:prstGeom prst="rect">
            <a:avLst/>
          </a:prstGeom>
          <a:noFill/>
        </p:spPr>
      </p:pic>
      <p:pic>
        <p:nvPicPr>
          <p:cNvPr id="22534" name="Picture 6" descr="F:\МКОУ СОШ\МУЗЕЙ, САХЧА\ФОТО всё о школе\Фото экспонатов музея\DSCF3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9" y="1071546"/>
            <a:ext cx="2952771" cy="22145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44" y="3214686"/>
            <a:ext cx="2022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Похоронка на имя 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Трифанкина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Егора Павловича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3286124"/>
            <a:ext cx="2984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Извещение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 без вести пропавшем сыне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5074" y="3286124"/>
            <a:ext cx="2355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Комсомольский билет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Волкова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Николая Андреевича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143380"/>
            <a:ext cx="1941029" cy="253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643174" y="4786322"/>
            <a:ext cx="27033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Аттестат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 окончании школы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Николаевой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Екатерины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Афанасьевны.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Выдан 17 июня 1941 года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7" name="Picture 9" descr="F:\МКОУ СОШ\МУЗЕЙ, САХЧА\Алексеев Е.И\553026F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4214819"/>
            <a:ext cx="957220" cy="250032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15140" y="5143512"/>
            <a:ext cx="2284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Вырезка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из фронтовой газеты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 подвиге гвардейца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Алексеева Г.И.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214290"/>
            <a:ext cx="577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Безмолвные свидетели войны</a:t>
            </a:r>
            <a:endParaRPr lang="ru-RU" sz="3200" b="1" dirty="0"/>
          </a:p>
        </p:txBody>
      </p:sp>
      <p:pic>
        <p:nvPicPr>
          <p:cNvPr id="23554" name="Picture 2" descr="F:\МКОУ СОШ\МУЗЕЙ, САХЧА\ФОТО всё о школе\Фото экспонатов музея\DSCF0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256"/>
            <a:ext cx="2952739" cy="22145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6143644"/>
            <a:ext cx="311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Осколок мины 82-мм калибра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2318729" cy="315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2928934"/>
            <a:ext cx="1957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Гильза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артиллерийского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снаряда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557" name="Picture 5" descr="F:\МКОУ СОШ\МУЗЕЙ, САХЧА\ФОТО всё о школе\Фото экспонатов музея\DSCF4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928670"/>
            <a:ext cx="4786347" cy="3589760"/>
          </a:xfrm>
          <a:prstGeom prst="rect">
            <a:avLst/>
          </a:prstGeom>
          <a:noFill/>
        </p:spPr>
      </p:pic>
      <p:pic>
        <p:nvPicPr>
          <p:cNvPr id="23558" name="Picture 6" descr="F:\МКОУ СОШ\МУЗЕЙ, САХЧА\ФОТО всё о школе\Фото экспонатов музея\DSCF0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5000636"/>
            <a:ext cx="2095483" cy="1571612"/>
          </a:xfrm>
          <a:prstGeom prst="rect">
            <a:avLst/>
          </a:prstGeom>
          <a:noFill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643446"/>
            <a:ext cx="1582943" cy="196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071934" y="6286520"/>
            <a:ext cx="245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Коробка из-под конфет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6" y="6000768"/>
            <a:ext cx="205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Земля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 Мамаева Кургана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42" y="285749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Планшет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190" y="3857628"/>
            <a:ext cx="9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Фляжка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9388" y="4000504"/>
            <a:ext cx="24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Военно-полевая  сумка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85728"/>
            <a:ext cx="5107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ПОМНИМ.   ГОРДИМСЯ.</a:t>
            </a:r>
            <a:endParaRPr lang="ru-RU" sz="3200" b="1" dirty="0"/>
          </a:p>
        </p:txBody>
      </p:sp>
      <p:pic>
        <p:nvPicPr>
          <p:cNvPr id="24578" name="Picture 2" descr="F:\МКОУ СОШ\МУЗЕЙ, САХЧА\ФОТО всё о школе\Фото Лод.поле\DSC02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480" y="4714860"/>
            <a:ext cx="2857520" cy="2143140"/>
          </a:xfrm>
          <a:prstGeom prst="rect">
            <a:avLst/>
          </a:prstGeom>
          <a:noFill/>
        </p:spPr>
      </p:pic>
      <p:pic>
        <p:nvPicPr>
          <p:cNvPr id="24579" name="Picture 3" descr="F:\МКОУ СОШ\МУЗЕЙ, САХЧА\ФОТО всё о школе\Фото Лод.поле\DSC02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429024" cy="2571768"/>
          </a:xfrm>
          <a:prstGeom prst="rect">
            <a:avLst/>
          </a:prstGeom>
          <a:noFill/>
        </p:spPr>
      </p:pic>
      <p:pic>
        <p:nvPicPr>
          <p:cNvPr id="24580" name="Picture 4" descr="F:\МКОУ СОШ\МУЗЕЙ, САХЧА\ФОТО всё о школе\Фото Лод.поле\DSC02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714860"/>
            <a:ext cx="2857520" cy="2143140"/>
          </a:xfrm>
          <a:prstGeom prst="rect">
            <a:avLst/>
          </a:prstGeom>
          <a:noFill/>
        </p:spPr>
      </p:pic>
      <p:pic>
        <p:nvPicPr>
          <p:cNvPr id="24581" name="Picture 5" descr="F:\МКОУ СОШ\МУЗЕЙ, САХЧА\ФОТО всё о школе\Фото Лод.поле\DSC02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8440"/>
            <a:ext cx="2786081" cy="20895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1214422"/>
            <a:ext cx="427758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9 Международный 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слёт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следопытов – </a:t>
            </a:r>
            <a:r>
              <a:rPr lang="ru-RU" sz="3200" b="1" i="1" dirty="0" err="1" smtClean="0">
                <a:solidFill>
                  <a:schemeClr val="bg1"/>
                </a:solidFill>
              </a:rPr>
              <a:t>свирцев</a:t>
            </a:r>
            <a:r>
              <a:rPr lang="ru-RU" sz="3200" b="1" i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ru-RU" sz="3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г Лодейное поле.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Июнь, 2014 года.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285728"/>
            <a:ext cx="5107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ПОМНИМ.   ГОРДИМСЯ.</a:t>
            </a:r>
            <a:endParaRPr lang="ru-RU" sz="3200" b="1" dirty="0"/>
          </a:p>
        </p:txBody>
      </p:sp>
      <p:pic>
        <p:nvPicPr>
          <p:cNvPr id="25603" name="Picture 3" descr="F:\МКОУ СОШ\МУЗЕЙ, САХЧА\ФОТО всё о школе\Волгоград-2014г\DSCF2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929066"/>
            <a:ext cx="3619493" cy="2714620"/>
          </a:xfrm>
          <a:prstGeom prst="rect">
            <a:avLst/>
          </a:prstGeom>
          <a:noFill/>
        </p:spPr>
      </p:pic>
      <p:pic>
        <p:nvPicPr>
          <p:cNvPr id="25604" name="Picture 4" descr="F:\МКОУ СОШ\МУЗЕЙ, САХЧА\ФОТО всё о школе\Волгоград-2014г\DSCF2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619525" cy="2714644"/>
          </a:xfrm>
          <a:prstGeom prst="rect">
            <a:avLst/>
          </a:prstGeom>
          <a:noFill/>
        </p:spPr>
      </p:pic>
      <p:pic>
        <p:nvPicPr>
          <p:cNvPr id="25605" name="Picture 5" descr="F:\МКОУ СОШ\МУЗЕЙ, САХЧА\ФОТО всё о школе\Волгоград-2014г\DSCF2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000108"/>
            <a:ext cx="3595713" cy="2696784"/>
          </a:xfrm>
          <a:prstGeom prst="rect">
            <a:avLst/>
          </a:prstGeom>
          <a:noFill/>
        </p:spPr>
      </p:pic>
      <p:pic>
        <p:nvPicPr>
          <p:cNvPr id="25606" name="Picture 6" descr="F:\МКОУ СОШ\МУЗЕЙ, САХЧА\ФОТО всё о школе\Волгоград-2014г\DSCF2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3571900" cy="26789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7620" y="1000108"/>
            <a:ext cx="15716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О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Л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Г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Г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Р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2014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музею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8412">
            <a:off x="513699" y="609943"/>
            <a:ext cx="2200911" cy="30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исунок11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67769">
            <a:off x="6742303" y="430323"/>
            <a:ext cx="228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Рисунок1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7088">
            <a:off x="2604718" y="780331"/>
            <a:ext cx="21431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1234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7166"/>
            <a:ext cx="219233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Pictures\MP Navigator EX\2015_03_31\IM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719142">
            <a:off x="440172" y="3380046"/>
            <a:ext cx="2266940" cy="3206005"/>
          </a:xfrm>
          <a:prstGeom prst="rect">
            <a:avLst/>
          </a:prstGeom>
          <a:noFill/>
        </p:spPr>
      </p:pic>
      <p:pic>
        <p:nvPicPr>
          <p:cNvPr id="1027" name="Picture 3" descr="C:\Users\user\Pictures\MP Navigator EX\2015_03_31\IMG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480416">
            <a:off x="2556823" y="3728687"/>
            <a:ext cx="1971830" cy="2848670"/>
          </a:xfrm>
          <a:prstGeom prst="rect">
            <a:avLst/>
          </a:prstGeom>
          <a:noFill/>
        </p:spPr>
      </p:pic>
      <p:pic>
        <p:nvPicPr>
          <p:cNvPr id="1028" name="Picture 4" descr="I:\МКОУ СОШ\МУЗЕЙ, САХЧА\Грамоты\IM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643314"/>
            <a:ext cx="2128428" cy="3000396"/>
          </a:xfrm>
          <a:prstGeom prst="rect">
            <a:avLst/>
          </a:prstGeom>
          <a:noFill/>
        </p:spPr>
      </p:pic>
      <p:pic>
        <p:nvPicPr>
          <p:cNvPr id="1029" name="Picture 5" descr="I:\МКОУ СОШ\ИССЛЕД Работы\Конкурс Победа черновик  2015\1 место в област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79511">
            <a:off x="6758566" y="3912915"/>
            <a:ext cx="2000264" cy="281972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71670" y="0"/>
            <a:ext cx="262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Наши успехи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K:\МКОУ СОШ\МУЗЕЙ, САХЧА\Грамоты\Грамота Путина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3500462" cy="4937850"/>
          </a:xfrm>
          <a:prstGeom prst="rect">
            <a:avLst/>
          </a:prstGeom>
          <a:noFill/>
        </p:spPr>
      </p:pic>
      <p:pic>
        <p:nvPicPr>
          <p:cNvPr id="3" name="Picture 4" descr="K:\МКОУ СОШ\МУЗЕЙ, САХЧА\Грамоты\DSCF7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714744" cy="49529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500042"/>
            <a:ext cx="306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Наши победы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285728"/>
            <a:ext cx="3228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Наши успехи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K:\МКОУ СОШ\МУЗЕЙ, САХЧА\Грамоты\DSCF5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2500330" cy="1875248"/>
          </a:xfrm>
          <a:prstGeom prst="rect">
            <a:avLst/>
          </a:prstGeom>
          <a:noFill/>
        </p:spPr>
      </p:pic>
      <p:pic>
        <p:nvPicPr>
          <p:cNvPr id="1028" name="Picture 4" descr="K:\МКОУ СОШ\МУЗЕЙ, САХЧА\Грамоты\DSCF7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2428892" cy="3238523"/>
          </a:xfrm>
          <a:prstGeom prst="rect">
            <a:avLst/>
          </a:prstGeom>
          <a:noFill/>
        </p:spPr>
      </p:pic>
      <p:pic>
        <p:nvPicPr>
          <p:cNvPr id="1031" name="Picture 7" descr="K:\МКОУ СОШ\МУЗЕЙ, САХЧА\Грамоты\Грамота совета ветеранов 2015 г.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3870" y="3500439"/>
            <a:ext cx="2076350" cy="2928958"/>
          </a:xfrm>
          <a:prstGeom prst="rect">
            <a:avLst/>
          </a:prstGeom>
          <a:noFill/>
        </p:spPr>
      </p:pic>
      <p:pic>
        <p:nvPicPr>
          <p:cNvPr id="1032" name="Picture 8" descr="K:\МКОУ СОШ\МУЗЕЙ, САХЧА\Грамоты\Грамота Путина 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428736"/>
            <a:ext cx="3544988" cy="5000660"/>
          </a:xfrm>
          <a:prstGeom prst="rect">
            <a:avLst/>
          </a:prstGeom>
          <a:noFill/>
        </p:spPr>
      </p:pic>
      <p:pic>
        <p:nvPicPr>
          <p:cNvPr id="1033" name="Picture 9" descr="K:\МКОУ СОШ\МУЗЕЙ, САХЧА\Грамоты\Грамота минобр. 2015 г.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500042"/>
            <a:ext cx="2076333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5729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Экспозиция постоянная, существует с 1988 года.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Площадь экспозиции: 12 кв.м.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452601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I:\МКОУ СОШ\МУЗЕЙ, САХЧА\ФОТО всё о школе\Фото экспонатов музея\DSCF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143248"/>
            <a:ext cx="3848015" cy="2886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428604"/>
            <a:ext cx="74295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Количество экспонатов музея: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   </a:t>
            </a:r>
            <a:r>
              <a:rPr lang="ru-RU" sz="2800" dirty="0" smtClean="0">
                <a:solidFill>
                  <a:srgbClr val="FFFF00"/>
                </a:solidFill>
              </a:rPr>
              <a:t>155 - основной фонд, 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            из них 15 – подлинные, уникальные.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    215 - вспомогательный фонд.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I:\МКОУ СОШ\МУЗЕЙ, САХЧА\ФОТО всё о школе\Фото экспонатов музея\DSCF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85992"/>
            <a:ext cx="3657483" cy="2743112"/>
          </a:xfrm>
          <a:prstGeom prst="rect">
            <a:avLst/>
          </a:prstGeom>
          <a:noFill/>
        </p:spPr>
      </p:pic>
      <p:pic>
        <p:nvPicPr>
          <p:cNvPr id="4099" name="Picture 3" descr="I:\МКОУ СОШ\МУЗЕЙ, САХЧА\ФОТО всё о школе\Фото экспонатов музея\DSCF3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114889"/>
            <a:ext cx="3657481" cy="2743111"/>
          </a:xfrm>
          <a:prstGeom prst="rect">
            <a:avLst/>
          </a:prstGeom>
          <a:noFill/>
        </p:spPr>
      </p:pic>
      <p:pic>
        <p:nvPicPr>
          <p:cNvPr id="4100" name="Picture 4" descr="I:\МКОУ СОШ\МУЗЕЙ, САХЧА\ФОТО всё о школе\Фото экспонатов музея\DSCF4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7" y="2500306"/>
            <a:ext cx="3047989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500042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Посещаемость: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        </a:t>
            </a:r>
            <a:r>
              <a:rPr lang="ru-RU" sz="2800" dirty="0" smtClean="0">
                <a:solidFill>
                  <a:srgbClr val="FFFF00"/>
                </a:solidFill>
              </a:rPr>
              <a:t>2013 год – 450 человек,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         2014 год -  885 человек.</a:t>
            </a:r>
          </a:p>
          <a:p>
            <a:r>
              <a:rPr lang="ru-RU" sz="2800" dirty="0" smtClean="0">
                <a:solidFill>
                  <a:srgbClr val="FFFF00"/>
                </a:solidFill>
              </a:rPr>
              <a:t>         2015 год – 89 человек.</a:t>
            </a:r>
          </a:p>
        </p:txBody>
      </p:sp>
      <p:pic>
        <p:nvPicPr>
          <p:cNvPr id="3074" name="Picture 2" descr="I:\МКОУ СОШ\МУЗЕЙ, САХЧА\ФОТО всё о школе\Фото экспонатов музея\DSCF4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214282" y="2928934"/>
            <a:ext cx="2339593" cy="2786082"/>
          </a:xfrm>
          <a:prstGeom prst="rect">
            <a:avLst/>
          </a:prstGeom>
          <a:noFill/>
        </p:spPr>
      </p:pic>
      <p:pic>
        <p:nvPicPr>
          <p:cNvPr id="3075" name="Picture 3" descr="I:\МКОУ СОШ\МУЗЕЙ, САХЧА\ФОТО всё о школе\Фото экспонатов музея\DSCF4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928934"/>
            <a:ext cx="2089560" cy="2786082"/>
          </a:xfrm>
          <a:prstGeom prst="rect">
            <a:avLst/>
          </a:prstGeom>
          <a:noFill/>
        </p:spPr>
      </p:pic>
      <p:pic>
        <p:nvPicPr>
          <p:cNvPr id="3076" name="Picture 4" descr="I:\МКОУ СОШ\МУЗЕЙ, САХЧА\ФОТО всё о школе\Фото экспонатов музея\DSCF4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5" y="2928934"/>
            <a:ext cx="3714775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29742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I:\МКОУ СОШ\МУЗЕЙ, САХЧА\ФОТО всё о школе\Настоящ.полковники-2013\CIMG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000240"/>
            <a:ext cx="3786214" cy="2514046"/>
          </a:xfrm>
          <a:prstGeom prst="rect">
            <a:avLst/>
          </a:prstGeom>
          <a:noFill/>
        </p:spPr>
      </p:pic>
      <p:pic>
        <p:nvPicPr>
          <p:cNvPr id="1028" name="Picture 4" descr="I:\МКОУ СОШ\МУЗЕЙ, САХЧА\ФОТО всё о школе\Фото Тиинск 24.03.15г\DSCF4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86190"/>
            <a:ext cx="3619524" cy="2714644"/>
          </a:xfrm>
          <a:prstGeom prst="rect">
            <a:avLst/>
          </a:prstGeom>
          <a:noFill/>
        </p:spPr>
      </p:pic>
      <p:pic>
        <p:nvPicPr>
          <p:cNvPr id="1029" name="Picture 5" descr="I:\МКОУ СОШ\МУЗЕЙ, САХЧА\ФОТО всё о школе\Фото Об Ананьеве\DSCF3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3429024" cy="2571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29190" y="357166"/>
            <a:ext cx="35468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Встречи, экскурсии,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музейные часы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в школьном музее.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КОУ СОШ\МУЗЕЙ, САХЧА\ФОТО всё о школе\Фото экспонатов музея\Экспозиция в музее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8624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Экспозиция «Великая Отечественная война»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КОУ СОШ\МУЗЕЙ, САХЧА\ФОТО всё о школе\Фото экспонатов музея\DSCF1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071802" cy="4095735"/>
          </a:xfrm>
          <a:prstGeom prst="rect">
            <a:avLst/>
          </a:prstGeom>
          <a:noFill/>
        </p:spPr>
      </p:pic>
      <p:pic>
        <p:nvPicPr>
          <p:cNvPr id="2051" name="Picture 3" descr="F:\МКОУ СОШ\МУЗЕЙ, САХЧА\ФОТО всё о школе\Фото экспонатов музея\DSCF3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14842" cy="3161130"/>
          </a:xfrm>
          <a:prstGeom prst="rect">
            <a:avLst/>
          </a:prstGeom>
          <a:noFill/>
        </p:spPr>
      </p:pic>
      <p:pic>
        <p:nvPicPr>
          <p:cNvPr id="2052" name="Picture 4" descr="F:\МКОУ СОШ\МУЗЕЙ, САХЧА\ФОТО всё о школе\Фото экспонатов музея\DSCF4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482578"/>
            <a:ext cx="4262467" cy="3196851"/>
          </a:xfrm>
          <a:prstGeom prst="rect">
            <a:avLst/>
          </a:prstGeom>
          <a:noFill/>
        </p:spPr>
      </p:pic>
      <p:pic>
        <p:nvPicPr>
          <p:cNvPr id="2053" name="Picture 5" descr="F:\МКОУ СОШ\МУЗЕЙ, САХЧА\ФОТО всё о школе\Фото экспонатов музея\DSCF4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96958"/>
            <a:ext cx="3286148" cy="246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428604"/>
            <a:ext cx="3692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Его имя носит школа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Герой Советского Союза </a:t>
            </a:r>
          </a:p>
          <a:p>
            <a:pPr algn="ctr"/>
            <a:r>
              <a:rPr lang="ru-RU" sz="2400" b="1" dirty="0" smtClean="0"/>
              <a:t>Маркелов </a:t>
            </a:r>
          </a:p>
          <a:p>
            <a:pPr algn="ctr"/>
            <a:r>
              <a:rPr lang="ru-RU" sz="2400" b="1" dirty="0" smtClean="0"/>
              <a:t>Владимир Андреевич</a:t>
            </a:r>
          </a:p>
        </p:txBody>
      </p:sp>
      <p:pic>
        <p:nvPicPr>
          <p:cNvPr id="3075" name="Picture 3" descr="F:\МКОУ СОШ\МУЗЕЙ, САХЧА\ФОТО всё о школе\Фото экспонатов музея\DSCF4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786058"/>
            <a:ext cx="2714644" cy="3619526"/>
          </a:xfrm>
          <a:prstGeom prst="rect">
            <a:avLst/>
          </a:prstGeom>
          <a:noFill/>
        </p:spPr>
      </p:pic>
      <p:pic>
        <p:nvPicPr>
          <p:cNvPr id="5" name="Picture 4" descr="F:\МКОУ СОШ\МУЗЕЙ, САХЧА\ВОЙНЫ\Они защищали Родину\Маркелов\Маркелов В.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57166"/>
            <a:ext cx="2894452" cy="4302563"/>
          </a:xfrm>
          <a:prstGeom prst="rect">
            <a:avLst/>
          </a:prstGeom>
          <a:noFill/>
        </p:spPr>
      </p:pic>
      <p:pic>
        <p:nvPicPr>
          <p:cNvPr id="6" name="Рисунок 5" descr="http://podvignaroda.ru/filter/filterimage?path=VS/103/033-0686043-0070%2b003-0068/00000239.jpg&amp;id=19987738&amp;id1=11a4710e4108b7c60c14daeac952af8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2587158" cy="363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254</TotalTime>
  <Words>318</Words>
  <PresentationFormat>Экран (4:3)</PresentationFormat>
  <Paragraphs>125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2015-02-24T18:16:37Z</dcterms:created>
  <dcterms:modified xsi:type="dcterms:W3CDTF">2018-12-21T16:07:40Z</dcterms:modified>
</cp:coreProperties>
</file>