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9" r:id="rId3"/>
    <p:sldId id="270" r:id="rId4"/>
    <p:sldId id="258" r:id="rId5"/>
    <p:sldId id="260" r:id="rId6"/>
    <p:sldId id="273" r:id="rId7"/>
    <p:sldId id="272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16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Красногрудый, чернокрылый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Любит зёрнышки клевать.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 первым снегом на рябине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Он появится опять</a:t>
            </a:r>
            <a:r>
              <a:rPr lang="ru-RU" b="1" dirty="0"/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42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6785992" cy="4523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32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Илья Андреевич Беляков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1"/>
            <a:ext cx="7128792" cy="16127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b="1" dirty="0">
                <a:ln w="0"/>
                <a:solidFill>
                  <a:schemeClr val="tx2"/>
                </a:solidFill>
                <a:latin typeface="Segoe Script" panose="020B0504020000000003" pitchFamily="34" charset="0"/>
              </a:rPr>
              <a:t>О чём ты думаешь, снегирь?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18" y="2204864"/>
            <a:ext cx="7169897" cy="3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8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  <a:cs typeface="Times New Roman" panose="02020603050405020304" pitchFamily="18" charset="0"/>
              </a:rPr>
              <a:t>С чем сравнивает автор снегиря?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814772"/>
            <a:ext cx="8507288" cy="175679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сопоставление предметов и явлений по сходству.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85989"/>
            <a:ext cx="3095204" cy="32927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932" y="1680047"/>
            <a:ext cx="3001119" cy="290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Desktop\кормушки\front-img_kak-narisovat-snegirya-uroven-slozhnosti-prostoy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8208912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405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Desktop\кормушки\s12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8980">
            <a:off x="603960" y="266241"/>
            <a:ext cx="3522043" cy="231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Мама\Desktop\кормушки\Без названия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6268">
            <a:off x="5118631" y="290219"/>
            <a:ext cx="3312368" cy="231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Мама\Desktop\кормушки\кормушка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9966">
            <a:off x="179512" y="2881199"/>
            <a:ext cx="3372694" cy="210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Мама\Desktop\кормушки\Kormushka-svoimi-rukami-9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060" y="2434335"/>
            <a:ext cx="2485157" cy="2295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Мама\Desktop\кормушки\143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398454"/>
            <a:ext cx="2652142" cy="2663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Мама\Desktop\кормушки\13703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858" y="5047522"/>
            <a:ext cx="3321929" cy="1810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63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332656"/>
            <a:ext cx="8568952" cy="4666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  <a:cs typeface="Times New Roman" panose="02020603050405020304" pitchFamily="18" charset="0"/>
              </a:rPr>
              <a:t>Домашнее задание</a:t>
            </a:r>
          </a:p>
          <a:p>
            <a:endParaRPr lang="ru-RU" sz="6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20B0504020000000003" pitchFamily="34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  <a:cs typeface="Times New Roman" panose="02020603050405020304" pitchFamily="18" charset="0"/>
              </a:rPr>
              <a:t>Выучить </a:t>
            </a:r>
          </a:p>
          <a:p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  <a:cs typeface="Times New Roman" panose="02020603050405020304" pitchFamily="18" charset="0"/>
              </a:rPr>
              <a:t>стихотворение  наизусть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20B05040200000000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2254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34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Segoe Script</vt:lpstr>
      <vt:lpstr>Times New Roman</vt:lpstr>
      <vt:lpstr>Тема Office</vt:lpstr>
      <vt:lpstr>Презентация PowerPoint</vt:lpstr>
      <vt:lpstr>Красногрудый, чернокрылый  Любит зёрнышки клевать.  С первым снегом на рябине  Он появится опять.</vt:lpstr>
      <vt:lpstr>Презентация PowerPoint</vt:lpstr>
      <vt:lpstr>Илья Андреевич Беляков</vt:lpstr>
      <vt:lpstr>С чем сравнивает автор снегиря?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Снежок порхает, кружится...</dc:title>
  <dc:creator>idea</dc:creator>
  <cp:lastModifiedBy>Мама</cp:lastModifiedBy>
  <cp:revision>10</cp:revision>
  <dcterms:created xsi:type="dcterms:W3CDTF">2016-12-10T20:02:56Z</dcterms:created>
  <dcterms:modified xsi:type="dcterms:W3CDTF">2019-03-03T16:37:17Z</dcterms:modified>
</cp:coreProperties>
</file>