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  <p:sldId id="257" r:id="rId3"/>
    <p:sldId id="262" r:id="rId4"/>
    <p:sldId id="256" r:id="rId5"/>
    <p:sldId id="259" r:id="rId6"/>
    <p:sldId id="263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без заголовка" id="{0AC79003-3FAE-453A-BD95-FDB81DB805BD}">
          <p14:sldIdLst>
            <p14:sldId id="260"/>
            <p14:sldId id="257"/>
            <p14:sldId id="262"/>
            <p14:sldId id="256"/>
            <p14:sldId id="259"/>
            <p14:sldId id="263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1" d="100"/>
          <a:sy n="71" d="100"/>
        </p:scale>
        <p:origin x="1080" y="6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297415-2149-483B-952B-61DEF18D53FA}" type="datetimeFigureOut">
              <a:rPr lang="ru-RU" smtClean="0"/>
              <a:pPr/>
              <a:t>01.11.2022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03991D-7918-48D9-B5B3-0B12D5896DE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74958622"/>
      </p:ext>
    </p:extLst>
  </p:cSld>
  <p:clrMapOvr>
    <a:masterClrMapping/>
  </p:clrMapOvr>
  <p:transition spd="slow">
    <p:pull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297415-2149-483B-952B-61DEF18D53FA}" type="datetimeFigureOut">
              <a:rPr lang="ru-RU" smtClean="0"/>
              <a:pPr/>
              <a:t>01.11.2022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03991D-7918-48D9-B5B3-0B12D5896DE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63957296"/>
      </p:ext>
    </p:extLst>
  </p:cSld>
  <p:clrMapOvr>
    <a:masterClrMapping/>
  </p:clrMapOvr>
  <p:transition spd="slow">
    <p:pull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297415-2149-483B-952B-61DEF18D53FA}" type="datetimeFigureOut">
              <a:rPr lang="ru-RU" smtClean="0"/>
              <a:pPr/>
              <a:t>01.11.2022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03991D-7918-48D9-B5B3-0B12D5896DE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71485347"/>
      </p:ext>
    </p:extLst>
  </p:cSld>
  <p:clrMapOvr>
    <a:masterClrMapping/>
  </p:clrMapOvr>
  <p:transition spd="slow">
    <p:pull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297415-2149-483B-952B-61DEF18D53FA}" type="datetimeFigureOut">
              <a:rPr lang="ru-RU" smtClean="0"/>
              <a:pPr/>
              <a:t>01.11.2022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03991D-7918-48D9-B5B3-0B12D5896DE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7328484"/>
      </p:ext>
    </p:extLst>
  </p:cSld>
  <p:clrMapOvr>
    <a:masterClrMapping/>
  </p:clrMapOvr>
  <p:transition spd="slow">
    <p:pull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297415-2149-483B-952B-61DEF18D53FA}" type="datetimeFigureOut">
              <a:rPr lang="ru-RU" smtClean="0"/>
              <a:pPr/>
              <a:t>01.11.2022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03991D-7918-48D9-B5B3-0B12D5896DE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00226519"/>
      </p:ext>
    </p:extLst>
  </p:cSld>
  <p:clrMapOvr>
    <a:masterClrMapping/>
  </p:clrMapOvr>
  <p:transition spd="slow">
    <p:pull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297415-2149-483B-952B-61DEF18D53FA}" type="datetimeFigureOut">
              <a:rPr lang="ru-RU" smtClean="0"/>
              <a:pPr/>
              <a:t>01.11.2022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03991D-7918-48D9-B5B3-0B12D5896DE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35762453"/>
      </p:ext>
    </p:extLst>
  </p:cSld>
  <p:clrMapOvr>
    <a:masterClrMapping/>
  </p:clrMapOvr>
  <p:transition spd="slow">
    <p:pull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297415-2149-483B-952B-61DEF18D53FA}" type="datetimeFigureOut">
              <a:rPr lang="ru-RU" smtClean="0"/>
              <a:pPr/>
              <a:t>01.11.2022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03991D-7918-48D9-B5B3-0B12D5896DE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5161269"/>
      </p:ext>
    </p:extLst>
  </p:cSld>
  <p:clrMapOvr>
    <a:masterClrMapping/>
  </p:clrMapOvr>
  <p:transition spd="slow">
    <p:pull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297415-2149-483B-952B-61DEF18D53FA}" type="datetimeFigureOut">
              <a:rPr lang="ru-RU" smtClean="0"/>
              <a:pPr/>
              <a:t>01.11.2022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03991D-7918-48D9-B5B3-0B12D5896DE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79283705"/>
      </p:ext>
    </p:extLst>
  </p:cSld>
  <p:clrMapOvr>
    <a:masterClrMapping/>
  </p:clrMapOvr>
  <p:transition spd="slow">
    <p:pull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297415-2149-483B-952B-61DEF18D53FA}" type="datetimeFigureOut">
              <a:rPr lang="ru-RU" smtClean="0"/>
              <a:pPr/>
              <a:t>01.11.2022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03991D-7918-48D9-B5B3-0B12D5896DE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78043297"/>
      </p:ext>
    </p:extLst>
  </p:cSld>
  <p:clrMapOvr>
    <a:masterClrMapping/>
  </p:clrMapOvr>
  <p:transition spd="slow">
    <p:pull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297415-2149-483B-952B-61DEF18D53FA}" type="datetimeFigureOut">
              <a:rPr lang="ru-RU" smtClean="0"/>
              <a:pPr/>
              <a:t>01.11.2022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03991D-7918-48D9-B5B3-0B12D5896DE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32185997"/>
      </p:ext>
    </p:extLst>
  </p:cSld>
  <p:clrMapOvr>
    <a:masterClrMapping/>
  </p:clrMapOvr>
  <p:transition spd="slow">
    <p:pull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297415-2149-483B-952B-61DEF18D53FA}" type="datetimeFigureOut">
              <a:rPr lang="ru-RU" smtClean="0"/>
              <a:pPr/>
              <a:t>01.11.2022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03991D-7918-48D9-B5B3-0B12D5896DE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79383837"/>
      </p:ext>
    </p:extLst>
  </p:cSld>
  <p:clrMapOvr>
    <a:masterClrMapping/>
  </p:clrMapOvr>
  <p:transition spd="slow">
    <p:pull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297415-2149-483B-952B-61DEF18D53FA}" type="datetimeFigureOut">
              <a:rPr lang="ru-RU" smtClean="0"/>
              <a:pPr/>
              <a:t>01.11.2022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03991D-7918-48D9-B5B3-0B12D5896DE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236597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pull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file.mobilmusic.ru/70/44/d3/337685-480.jpg" TargetMode="External"/><Relationship Id="rId7" Type="http://schemas.openxmlformats.org/officeDocument/2006/relationships/hyperlink" Target="http://elims.org.ua/pritchi/files/2013/09/umnaya-pritcha-lyubov-mamy.jpg" TargetMode="External"/><Relationship Id="rId2" Type="http://schemas.openxmlformats.org/officeDocument/2006/relationships/hyperlink" Target="http://elims.org.ua/pritchi/pritcha-lyubov-materi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pictureshack.ru/images/75628_animaciya-svechi.gif" TargetMode="External"/><Relationship Id="rId5" Type="http://schemas.openxmlformats.org/officeDocument/2006/relationships/hyperlink" Target="https://encrypted-tbn1.gstatic.com/images?q=tbn:ANd9GcQHOU4YvjoGB6WmpK8jEOUyypGcpEQKBFiQHRAFwtMvXaOKwRf4" TargetMode="External"/><Relationship Id="rId4" Type="http://schemas.openxmlformats.org/officeDocument/2006/relationships/hyperlink" Target="https://img-fotki.yandex.ru/get/5309/131901281.3/0_702df_53e1f55d_L.gif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188640"/>
            <a:ext cx="91440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0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Муниципальное </a:t>
            </a:r>
            <a:r>
              <a:rPr lang="ru-RU" sz="20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общеобразовательное учреждение </a:t>
            </a:r>
            <a:r>
              <a:rPr lang="ru-RU" sz="20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«Средняя  </a:t>
            </a:r>
            <a:r>
              <a:rPr lang="ru-RU" sz="20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общеобразовательная школа </a:t>
            </a:r>
            <a:r>
              <a:rPr lang="ru-RU" sz="20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№1 села Покойного </a:t>
            </a:r>
            <a:r>
              <a:rPr lang="ru-RU" sz="2000" b="1" dirty="0" err="1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Буденновского</a:t>
            </a:r>
            <a:r>
              <a:rPr lang="ru-RU" sz="20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района»</a:t>
            </a:r>
            <a:endParaRPr lang="ru-RU" sz="2000" b="1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779912" y="5572690"/>
            <a:ext cx="507605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sz="2400" b="1" dirty="0">
              <a:solidFill>
                <a:srgbClr val="C0504D">
                  <a:lumMod val="50000"/>
                </a:srgbClr>
              </a:solidFill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36" y="1700808"/>
            <a:ext cx="4940155" cy="37075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4788024" y="2650989"/>
            <a:ext cx="4572000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600" b="1" dirty="0" smtClean="0">
                <a:ln w="11430"/>
                <a:solidFill>
                  <a:schemeClr val="accent2">
                    <a:lumMod val="5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Притча</a:t>
            </a:r>
          </a:p>
          <a:p>
            <a:pPr algn="ctr"/>
            <a:r>
              <a:rPr lang="ru-RU" sz="3600" b="1" dirty="0" smtClean="0">
                <a:ln w="11430"/>
                <a:solidFill>
                  <a:schemeClr val="accent2">
                    <a:lumMod val="5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«Любовь матери»</a:t>
            </a:r>
            <a:endParaRPr lang="ru-RU" sz="3600" b="1" cap="none" spc="0" dirty="0">
              <a:ln w="11430"/>
              <a:solidFill>
                <a:schemeClr val="accent2">
                  <a:lumMod val="50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27657438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5157192"/>
            <a:ext cx="9144000" cy="13665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  <a:effectLst/>
                <a:latin typeface="Comic Sans MS" pitchFamily="66" charset="0"/>
                <a:ea typeface="Times New Roman"/>
                <a:cs typeface="Times New Roman"/>
              </a:rPr>
              <a:t>(1)Однажды к маме пришли ее дети, споря между собой и доказывая свою правоту друг другу, с вопросом – кого она любит больше все на свете?…</a:t>
            </a:r>
            <a:endParaRPr lang="ru-RU" sz="2400" dirty="0">
              <a:solidFill>
                <a:schemeClr val="accent2">
                  <a:lumMod val="50000"/>
                </a:schemeClr>
              </a:solidFill>
              <a:latin typeface="Comic Sans MS" pitchFamily="66" charset="0"/>
              <a:ea typeface="Calibri"/>
              <a:cs typeface="Times New Roman"/>
            </a:endParaRP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270667"/>
            <a:ext cx="6794303" cy="46805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73448077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504" y="5622598"/>
            <a:ext cx="8928992" cy="12187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  <a:effectLst/>
                <a:latin typeface="Comic Sans MS" pitchFamily="66" charset="0"/>
                <a:ea typeface="Times New Roman"/>
              </a:rPr>
              <a:t>(2)Мать, молча, взяла свечу, зажгла ее и начала говорить.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  <a:effectLst/>
                <a:latin typeface="Comic Sans MS" pitchFamily="66" charset="0"/>
                <a:ea typeface="Times New Roman"/>
                <a:cs typeface="Times New Roman"/>
              </a:rPr>
              <a:t>(3) Вот свеча – это я! (4)Ее огонь – моя любовь! </a:t>
            </a:r>
            <a:endParaRPr lang="ru-RU" sz="2400" dirty="0">
              <a:solidFill>
                <a:schemeClr val="accent2">
                  <a:lumMod val="50000"/>
                </a:schemeClr>
              </a:solidFill>
              <a:latin typeface="Comic Sans MS" pitchFamily="66" charset="0"/>
              <a:ea typeface="Calibri"/>
              <a:cs typeface="Times New Roman"/>
            </a:endParaRPr>
          </a:p>
          <a:p>
            <a:r>
              <a:rPr lang="ru-RU" dirty="0" smtClean="0">
                <a:effectLst/>
                <a:latin typeface="Times New Roman"/>
                <a:ea typeface="Times New Roman"/>
              </a:rPr>
              <a:t> </a:t>
            </a:r>
            <a:endParaRPr lang="ru-RU" dirty="0"/>
          </a:p>
        </p:txBody>
      </p:sp>
      <p:pic>
        <p:nvPicPr>
          <p:cNvPr id="2051" name="Picture 3" descr="C:\Users\User\Pictures\Свеча1.gif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70264"/>
            <a:ext cx="7776864" cy="5179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9806860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39975" y="123142"/>
            <a:ext cx="6424687" cy="48180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-19681" y="4941168"/>
            <a:ext cx="9144000" cy="17912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15000"/>
              </a:lnSpc>
            </a:pPr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  <a:latin typeface="Comic Sans MS" pitchFamily="66" charset="0"/>
                <a:ea typeface="Times New Roman"/>
                <a:cs typeface="Times New Roman"/>
              </a:rPr>
              <a:t>(5)Затем </a:t>
            </a:r>
            <a:r>
              <a:rPr lang="ru-RU" sz="2400" dirty="0">
                <a:solidFill>
                  <a:schemeClr val="accent2">
                    <a:lumMod val="50000"/>
                  </a:schemeClr>
                </a:solidFill>
                <a:latin typeface="Comic Sans MS" pitchFamily="66" charset="0"/>
                <a:ea typeface="Times New Roman"/>
                <a:cs typeface="Times New Roman"/>
              </a:rPr>
              <a:t>она взяла еще одну свечу и зажгла ее от своей.</a:t>
            </a:r>
            <a:endParaRPr lang="ru-RU" sz="2400" dirty="0">
              <a:solidFill>
                <a:schemeClr val="accent2">
                  <a:lumMod val="50000"/>
                </a:schemeClr>
              </a:solidFill>
              <a:latin typeface="Comic Sans MS" pitchFamily="66" charset="0"/>
              <a:ea typeface="Calibri"/>
              <a:cs typeface="Times New Roman"/>
            </a:endParaRPr>
          </a:p>
          <a:p>
            <a:pPr lvl="0" algn="ctr">
              <a:lnSpc>
                <a:spcPct val="115000"/>
              </a:lnSpc>
            </a:pPr>
            <a:r>
              <a:rPr lang="ru-RU" sz="2400" dirty="0">
                <a:solidFill>
                  <a:schemeClr val="accent2">
                    <a:lumMod val="50000"/>
                  </a:schemeClr>
                </a:solidFill>
                <a:latin typeface="Comic Sans MS" pitchFamily="66" charset="0"/>
                <a:ea typeface="Times New Roman"/>
                <a:cs typeface="Times New Roman"/>
              </a:rPr>
              <a:t>— </a:t>
            </a:r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  <a:latin typeface="Comic Sans MS" pitchFamily="66" charset="0"/>
                <a:ea typeface="Times New Roman"/>
                <a:cs typeface="Times New Roman"/>
              </a:rPr>
              <a:t>(6)Это </a:t>
            </a:r>
            <a:r>
              <a:rPr lang="ru-RU" sz="2400" dirty="0">
                <a:solidFill>
                  <a:schemeClr val="accent2">
                    <a:lumMod val="50000"/>
                  </a:schemeClr>
                </a:solidFill>
                <a:latin typeface="Comic Sans MS" pitchFamily="66" charset="0"/>
                <a:ea typeface="Times New Roman"/>
                <a:cs typeface="Times New Roman"/>
              </a:rPr>
              <a:t>мой первенец, я дала ему своего огня, свою любовь! </a:t>
            </a:r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  <a:latin typeface="Comic Sans MS" pitchFamily="66" charset="0"/>
                <a:ea typeface="Times New Roman"/>
                <a:cs typeface="Times New Roman"/>
              </a:rPr>
              <a:t>(7)Разве </a:t>
            </a:r>
            <a:r>
              <a:rPr lang="ru-RU" sz="2400" dirty="0">
                <a:solidFill>
                  <a:schemeClr val="accent2">
                    <a:lumMod val="50000"/>
                  </a:schemeClr>
                </a:solidFill>
                <a:latin typeface="Comic Sans MS" pitchFamily="66" charset="0"/>
                <a:ea typeface="Times New Roman"/>
                <a:cs typeface="Times New Roman"/>
              </a:rPr>
              <a:t>от того, что я дала – огонь, моей свечи стал меньше? </a:t>
            </a:r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  <a:latin typeface="Comic Sans MS" pitchFamily="66" charset="0"/>
                <a:ea typeface="Times New Roman"/>
                <a:cs typeface="Times New Roman"/>
              </a:rPr>
              <a:t>(8)Огонь </a:t>
            </a:r>
            <a:r>
              <a:rPr lang="ru-RU" sz="2400" dirty="0">
                <a:solidFill>
                  <a:schemeClr val="accent2">
                    <a:lumMod val="50000"/>
                  </a:schemeClr>
                </a:solidFill>
                <a:latin typeface="Comic Sans MS" pitchFamily="66" charset="0"/>
                <a:ea typeface="Times New Roman"/>
                <a:cs typeface="Times New Roman"/>
              </a:rPr>
              <a:t>моей свечи остался прежним…</a:t>
            </a:r>
            <a:endParaRPr lang="ru-RU" sz="2400" dirty="0">
              <a:solidFill>
                <a:schemeClr val="accent2">
                  <a:lumMod val="50000"/>
                </a:schemeClr>
              </a:solidFill>
              <a:latin typeface="Comic Sans MS" pitchFamily="66" charset="0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162676457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07504" y="5517232"/>
            <a:ext cx="9036496" cy="13665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  <a:effectLst/>
                <a:latin typeface="Comic Sans MS" pitchFamily="66" charset="0"/>
                <a:ea typeface="Times New Roman"/>
                <a:cs typeface="Times New Roman"/>
              </a:rPr>
              <a:t>(9)И так она зажгла столько же свечей – сколько у нее было деток… </a:t>
            </a:r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  <a:latin typeface="Comic Sans MS" pitchFamily="66" charset="0"/>
                <a:ea typeface="Times New Roman"/>
                <a:cs typeface="Times New Roman"/>
              </a:rPr>
              <a:t>(10) И</a:t>
            </a:r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  <a:effectLst/>
                <a:latin typeface="Comic Sans MS" pitchFamily="66" charset="0"/>
                <a:ea typeface="Times New Roman"/>
                <a:cs typeface="Times New Roman"/>
              </a:rPr>
              <a:t> огонь ее свечи оставался таким же большим и теплым…</a:t>
            </a:r>
            <a:endParaRPr lang="ru-RU" sz="2400" dirty="0">
              <a:solidFill>
                <a:schemeClr val="accent2">
                  <a:lumMod val="50000"/>
                </a:schemeClr>
              </a:solidFill>
              <a:latin typeface="Comic Sans MS" pitchFamily="66" charset="0"/>
              <a:ea typeface="Calibri"/>
              <a:cs typeface="Times New Roman"/>
            </a:endParaRPr>
          </a:p>
        </p:txBody>
      </p:sp>
      <p:pic>
        <p:nvPicPr>
          <p:cNvPr id="4100" name="Picture 4" descr="C:\Users\User\Pictures\свеча2.gif"/>
          <p:cNvPicPr>
            <a:picLocks noChangeAspect="1" noChangeArrowheads="1" noCrop="1"/>
          </p:cNvPicPr>
          <p:nvPr/>
        </p:nvPicPr>
        <p:blipFill>
          <a:blip r:embed="rId2" cstate="email">
            <a:clrChange>
              <a:clrFrom>
                <a:srgbClr val="030000"/>
              </a:clrFrom>
              <a:clrTo>
                <a:srgbClr val="03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1520" y="2852936"/>
            <a:ext cx="2381251" cy="2376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1" name="Picture 5" descr="C:\Users\User\Pictures\свеча2.gif"/>
          <p:cNvPicPr>
            <a:picLocks noChangeAspect="1" noChangeArrowheads="1" noCrop="1"/>
          </p:cNvPicPr>
          <p:nvPr/>
        </p:nvPicPr>
        <p:blipFill>
          <a:blip r:embed="rId2" cstate="print">
            <a:clrChange>
              <a:clrFrom>
                <a:srgbClr val="030000"/>
              </a:clrFrom>
              <a:clrTo>
                <a:srgbClr val="03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880" y="188640"/>
            <a:ext cx="2525555" cy="25205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C:\Users\User\Pictures\свеча2.gif"/>
          <p:cNvPicPr>
            <a:picLocks noChangeAspect="1" noChangeArrowheads="1" noCrop="1"/>
          </p:cNvPicPr>
          <p:nvPr/>
        </p:nvPicPr>
        <p:blipFill>
          <a:blip r:embed="rId3" cstate="email">
            <a:clrChange>
              <a:clrFrom>
                <a:srgbClr val="030000"/>
              </a:clrFrom>
              <a:clrTo>
                <a:srgbClr val="030000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88224" y="2797431"/>
            <a:ext cx="2381251" cy="2376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3" name="Picture 7" descr="C:\Users\User\Pictures\свеча2.gif"/>
          <p:cNvPicPr>
            <a:picLocks noChangeAspect="1" noChangeArrowheads="1" noCrop="1"/>
          </p:cNvPicPr>
          <p:nvPr/>
        </p:nvPicPr>
        <p:blipFill>
          <a:blip r:embed="rId2" cstate="email">
            <a:clrChange>
              <a:clrFrom>
                <a:srgbClr val="050000"/>
              </a:clrFrom>
              <a:clrTo>
                <a:srgbClr val="05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91879" y="2924655"/>
            <a:ext cx="2525555" cy="25205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00175293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4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60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552" y="1052736"/>
            <a:ext cx="7848872" cy="29038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u="sng" dirty="0" smtClean="0">
                <a:solidFill>
                  <a:srgbClr val="0000FF"/>
                </a:solidFill>
                <a:effectLst/>
                <a:latin typeface="Times New Roman"/>
                <a:ea typeface="Times New Roman"/>
                <a:cs typeface="Times New Roman"/>
                <a:hlinkClick r:id="rId2"/>
              </a:rPr>
              <a:t>http://elims.org.ua/pritchi/pritcha-lyubov-materi/</a:t>
            </a:r>
            <a:r>
              <a:rPr lang="ru-RU" dirty="0" smtClean="0">
                <a:effectLst/>
                <a:latin typeface="Times New Roman"/>
                <a:ea typeface="Times New Roman"/>
              </a:rPr>
              <a:t> </a:t>
            </a:r>
            <a:endParaRPr lang="ru-RU" dirty="0" smtClean="0">
              <a:hlinkClick r:id="rId3"/>
            </a:endParaRPr>
          </a:p>
          <a:p>
            <a:r>
              <a:rPr lang="en-US" dirty="0" smtClean="0">
                <a:hlinkClick r:id="rId3"/>
              </a:rPr>
              <a:t>http://file.mobilmusic.ru/70/44/d3/337685-480.jpg</a:t>
            </a:r>
            <a:r>
              <a:rPr lang="ru-RU" dirty="0" smtClean="0"/>
              <a:t> - горячая свеча</a:t>
            </a:r>
          </a:p>
          <a:p>
            <a:r>
              <a:rPr lang="en-US" dirty="0" smtClean="0">
                <a:hlinkClick r:id="rId4"/>
              </a:rPr>
              <a:t>https://img-fotki.yandex.ru/get/5309/131901281.3/0_702df_53e1f55d_L.gif</a:t>
            </a:r>
            <a:r>
              <a:rPr lang="ru-RU" dirty="0" smtClean="0"/>
              <a:t> - свеча в ладони</a:t>
            </a:r>
          </a:p>
          <a:p>
            <a:r>
              <a:rPr lang="en-US" dirty="0" smtClean="0">
                <a:hlinkClick r:id="rId5"/>
              </a:rPr>
              <a:t>https://encrypted-tbn1.gstatic.com/images?q=tbn:ANd9GcQHOU4YvjoGB6WmpK8jEOUyypGcpEQKBFiQHRAFwtMvXaOKwRf4</a:t>
            </a:r>
            <a:r>
              <a:rPr lang="ru-RU" dirty="0" smtClean="0"/>
              <a:t> - семья</a:t>
            </a:r>
          </a:p>
          <a:p>
            <a:r>
              <a:rPr lang="en-US" dirty="0" smtClean="0">
                <a:hlinkClick r:id="rId6"/>
              </a:rPr>
              <a:t>http://www.pictureshack.ru/images/75628_animaciya-svechi.gif</a:t>
            </a:r>
            <a:r>
              <a:rPr lang="ru-RU" dirty="0" smtClean="0"/>
              <a:t> - горящая свеча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u="sng" dirty="0" smtClean="0">
                <a:solidFill>
                  <a:srgbClr val="0000FF"/>
                </a:solidFill>
                <a:effectLst/>
                <a:latin typeface="Times New Roman"/>
                <a:ea typeface="Times New Roman"/>
                <a:cs typeface="Times New Roman"/>
                <a:hlinkClick r:id="rId7"/>
              </a:rPr>
              <a:t>http://elims.org.ua/pritchi/files/2013/09/umnaya-pritcha-lyubov-mamy.jpg</a:t>
            </a:r>
            <a:r>
              <a:rPr lang="ru-RU" u="sng" dirty="0" smtClean="0">
                <a:solidFill>
                  <a:srgbClr val="0000FF"/>
                </a:solidFill>
                <a:effectLst/>
                <a:latin typeface="Times New Roman"/>
                <a:ea typeface="Times New Roman"/>
                <a:cs typeface="Times New Roman"/>
              </a:rPr>
              <a:t> -</a:t>
            </a:r>
            <a:r>
              <a:rPr lang="ru-RU" dirty="0" smtClean="0">
                <a:effectLst/>
                <a:latin typeface="Times New Roman"/>
                <a:ea typeface="Times New Roman"/>
                <a:cs typeface="Times New Roman"/>
              </a:rPr>
              <a:t> свечи</a:t>
            </a:r>
            <a:endParaRPr lang="ru-RU" sz="1600" dirty="0">
              <a:ea typeface="Calibri"/>
              <a:cs typeface="Times New Roman"/>
            </a:endParaRPr>
          </a:p>
          <a:p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971600" y="548680"/>
            <a:ext cx="355526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/>
              <a:t>Информационные источники:</a:t>
            </a:r>
            <a:endParaRPr lang="ru-RU" sz="2000" b="1" dirty="0"/>
          </a:p>
        </p:txBody>
      </p:sp>
    </p:spTree>
    <p:extLst>
      <p:ext uri="{BB962C8B-B14F-4D97-AF65-F5344CB8AC3E}">
        <p14:creationId xmlns:p14="http://schemas.microsoft.com/office/powerpoint/2010/main" val="3511326033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82</TotalTime>
  <Words>196</Words>
  <Application>Microsoft Office PowerPoint</Application>
  <PresentationFormat>Экран (4:3)</PresentationFormat>
  <Paragraphs>17</Paragraphs>
  <Slides>6</Slides>
  <Notes>0</Notes>
  <HiddenSlides>1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11" baseType="lpstr">
      <vt:lpstr>Arial</vt:lpstr>
      <vt:lpstr>Calibri</vt:lpstr>
      <vt:lpstr>Comic Sans MS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*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 Windows</cp:lastModifiedBy>
  <cp:revision>11</cp:revision>
  <dcterms:created xsi:type="dcterms:W3CDTF">2014-11-15T20:34:27Z</dcterms:created>
  <dcterms:modified xsi:type="dcterms:W3CDTF">2022-11-01T18:23:35Z</dcterms:modified>
</cp:coreProperties>
</file>