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74" r:id="rId3"/>
    <p:sldId id="275" r:id="rId4"/>
    <p:sldId id="276" r:id="rId5"/>
    <p:sldId id="284" r:id="rId6"/>
    <p:sldId id="277" r:id="rId7"/>
    <p:sldId id="278" r:id="rId8"/>
    <p:sldId id="279" r:id="rId9"/>
    <p:sldId id="280" r:id="rId10"/>
    <p:sldId id="282" r:id="rId11"/>
    <p:sldId id="283" r:id="rId12"/>
    <p:sldId id="281" r:id="rId13"/>
    <p:sldId id="285" r:id="rId14"/>
    <p:sldId id="286" r:id="rId15"/>
    <p:sldId id="287" r:id="rId16"/>
    <p:sldId id="288" r:id="rId17"/>
    <p:sldId id="289" r:id="rId18"/>
    <p:sldId id="291" r:id="rId19"/>
    <p:sldId id="29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9" autoAdjust="0"/>
    <p:restoredTop sz="86465" autoAdjust="0"/>
  </p:normalViewPr>
  <p:slideViewPr>
    <p:cSldViewPr>
      <p:cViewPr>
        <p:scale>
          <a:sx n="72" d="100"/>
          <a:sy n="72" d="100"/>
        </p:scale>
        <p:origin x="-126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B8CA-12A1-4893-A049-819D081B3969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CC835-2CEF-424B-AA0F-44FF7CEDA64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B8CA-12A1-4893-A049-819D081B3969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CC835-2CEF-424B-AA0F-44FF7CEDA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B8CA-12A1-4893-A049-819D081B3969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CC835-2CEF-424B-AA0F-44FF7CEDA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B8CA-12A1-4893-A049-819D081B3969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CC835-2CEF-424B-AA0F-44FF7CEDA64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B8CA-12A1-4893-A049-819D081B3969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CC835-2CEF-424B-AA0F-44FF7CEDA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B8CA-12A1-4893-A049-819D081B3969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CC835-2CEF-424B-AA0F-44FF7CEDA64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B8CA-12A1-4893-A049-819D081B3969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CC835-2CEF-424B-AA0F-44FF7CEDA64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B8CA-12A1-4893-A049-819D081B3969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CC835-2CEF-424B-AA0F-44FF7CEDA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B8CA-12A1-4893-A049-819D081B3969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CC835-2CEF-424B-AA0F-44FF7CEDA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B8CA-12A1-4893-A049-819D081B3969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CC835-2CEF-424B-AA0F-44FF7CEDA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B8CA-12A1-4893-A049-819D081B3969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CC835-2CEF-424B-AA0F-44FF7CEDA64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FD1B8CA-12A1-4893-A049-819D081B3969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FACC835-2CEF-424B-AA0F-44FF7CEDA64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9"/>
            <a:ext cx="7630616" cy="576063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Педагогический проект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«Моя семья»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29000"/>
            <a:ext cx="5760640" cy="3287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5589240"/>
            <a:ext cx="4752528" cy="1008112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Подготовил:</a:t>
            </a:r>
          </a:p>
          <a:p>
            <a:pPr algn="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 Харченко Т.Л.</a:t>
            </a:r>
          </a:p>
          <a:p>
            <a:pPr algn="r"/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2454" y="188640"/>
            <a:ext cx="8784976" cy="1327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</a:rPr>
              <a:t>Отдел образования администрации </a:t>
            </a:r>
            <a:r>
              <a:rPr lang="ru-RU" dirty="0" err="1">
                <a:latin typeface="Times New Roman"/>
                <a:ea typeface="Calibri"/>
              </a:rPr>
              <a:t>Печенгского</a:t>
            </a:r>
            <a:r>
              <a:rPr lang="ru-RU" dirty="0">
                <a:latin typeface="Times New Roman"/>
                <a:ea typeface="Calibri"/>
              </a:rPr>
              <a:t> муниципального округа</a:t>
            </a:r>
          </a:p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</a:rPr>
              <a:t>Муниципальное бюджетное дошкольное образовательное учреждение</a:t>
            </a:r>
          </a:p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</a:rPr>
              <a:t>«Детский сад № 9»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5871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84976" cy="1224136"/>
          </a:xfrm>
        </p:spPr>
        <p:txBody>
          <a:bodyPr>
            <a:normAutofit/>
          </a:bodyPr>
          <a:lstStyle/>
          <a:p>
            <a:pPr indent="228600" algn="ctr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ru-RU" sz="2800" b="1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Настольные игры</a:t>
            </a:r>
            <a:r>
              <a:rPr lang="ru-RU" sz="28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«Матрешка»,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«Большие и маленькие», «Собери семью», «Мой дом».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algn="ctr"/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21092"/>
            <a:ext cx="2928731" cy="2196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412776"/>
            <a:ext cx="2747797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933056"/>
            <a:ext cx="284380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618" y="3897052"/>
            <a:ext cx="2939819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99" y="1412776"/>
            <a:ext cx="2939819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335" y="4097018"/>
            <a:ext cx="2496277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4341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404664"/>
            <a:ext cx="9144000" cy="1008112"/>
          </a:xfrm>
        </p:spPr>
        <p:txBody>
          <a:bodyPr/>
          <a:lstStyle/>
          <a:p>
            <a:pPr indent="0" algn="ctr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None/>
            </a:pPr>
            <a:r>
              <a:rPr lang="ru-RU" sz="2800" b="1" u="sng" dirty="0">
                <a:latin typeface="Times New Roman"/>
                <a:ea typeface="Times New Roman"/>
                <a:cs typeface="Times New Roman"/>
              </a:rPr>
              <a:t>Игры с конструктором: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« Построй свой дом»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4067944" cy="3050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804676"/>
            <a:ext cx="4067944" cy="3050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427" y="1196752"/>
            <a:ext cx="3111121" cy="2462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5013176"/>
            <a:ext cx="2339752" cy="1556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51259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8928992" cy="2232248"/>
          </a:xfrm>
        </p:spPr>
        <p:txBody>
          <a:bodyPr>
            <a:normAutofit/>
          </a:bodyPr>
          <a:lstStyle/>
          <a:p>
            <a:pPr indent="22860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Сюжетно - ролевые игры</a:t>
            </a:r>
            <a:r>
              <a:rPr lang="ru-RU" sz="28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Семья принимает гостей</a:t>
            </a:r>
            <a:r>
              <a:rPr lang="ru-RU" sz="28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», 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«День рожденья куклы», «Дочка заболела», «Семья», «Дочки-матери», «Магазин», «Больница», «Повара». 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algn="ctr"/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284" y="2420628"/>
            <a:ext cx="2783293" cy="2087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049" y="2060848"/>
            <a:ext cx="2747797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628608"/>
            <a:ext cx="2747797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141" y="4454519"/>
            <a:ext cx="2979916" cy="2234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644173"/>
            <a:ext cx="1807940" cy="1355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01579"/>
            <a:ext cx="2304256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643" y="4508098"/>
            <a:ext cx="1635545" cy="2180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8" y="5229200"/>
            <a:ext cx="1150843" cy="1323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5911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32656"/>
            <a:ext cx="8640960" cy="3873584"/>
          </a:xfrm>
        </p:spPr>
        <p:txBody>
          <a:bodyPr/>
          <a:lstStyle/>
          <a:p>
            <a:pPr indent="0" algn="ctr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None/>
            </a:pPr>
            <a:r>
              <a:rPr lang="ru-RU" sz="3200" b="1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Развитие  речи:</a:t>
            </a:r>
            <a:r>
              <a:rPr lang="ru-RU" sz="32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интегрированное занятие  «Моя семья»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96752"/>
            <a:ext cx="2787774" cy="37170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682991"/>
            <a:ext cx="3075806" cy="41010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67136"/>
            <a:ext cx="3168352" cy="23762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84" y="4437112"/>
            <a:ext cx="3035829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081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24746" y="260648"/>
            <a:ext cx="9144000" cy="2265432"/>
          </a:xfrm>
        </p:spPr>
        <p:txBody>
          <a:bodyPr>
            <a:noAutofit/>
          </a:bodyPr>
          <a:lstStyle/>
          <a:p>
            <a:pPr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u="sng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Продуктивная </a:t>
            </a:r>
            <a:r>
              <a:rPr lang="ru-RU" sz="2800" b="1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деятельность:</a:t>
            </a:r>
            <a:r>
              <a:rPr lang="ru-RU" sz="28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800" dirty="0" smtClean="0">
              <a:latin typeface="Calibri"/>
              <a:ea typeface="Times New Roman"/>
              <a:cs typeface="Times New Roman"/>
            </a:endParaRPr>
          </a:p>
          <a:p>
            <a:pPr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рисование нетрадиционной техникой  «Бусы для мамы»;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-лепка «Пирожки для всей  Машиной семьи»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02" y="2096852"/>
            <a:ext cx="3563888" cy="2672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337" y="4905802"/>
            <a:ext cx="2232248" cy="1674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28" y="2112623"/>
            <a:ext cx="3521831" cy="264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984981"/>
            <a:ext cx="1976417" cy="1459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222" y="4905802"/>
            <a:ext cx="1324574" cy="1403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203" y="4984981"/>
            <a:ext cx="2113932" cy="1486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624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731520"/>
            <a:ext cx="9036496" cy="1905392"/>
          </a:xfrm>
        </p:spPr>
        <p:txBody>
          <a:bodyPr>
            <a:normAutofit lnSpcReduction="10000"/>
          </a:bodyPr>
          <a:lstStyle/>
          <a:p>
            <a:pPr indent="0" algn="ctr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None/>
            </a:pPr>
            <a:r>
              <a:rPr lang="ru-RU" sz="2800" b="1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Ознакомление с окружающим миром: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45720" indent="0" algn="ctr">
              <a:buNone/>
            </a:pP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</a:rPr>
              <a:t>Рассматривание  генеалогического 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</a:rPr>
              <a:t>древа в </a:t>
            </a:r>
            <a:r>
              <a:rPr lang="ru-RU" sz="2800" dirty="0" err="1" smtClean="0">
                <a:solidFill>
                  <a:srgbClr val="111111"/>
                </a:solidFill>
                <a:latin typeface="Times New Roman"/>
                <a:ea typeface="Times New Roman"/>
              </a:rPr>
              <a:t>лепбуке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</a:rPr>
              <a:t>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</a:rPr>
              <a:t>и описание по плану-схеме: «Моя семья».</a:t>
            </a:r>
            <a:b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</a:rPr>
            </a:b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20888"/>
            <a:ext cx="2571750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633918" y="2078850"/>
            <a:ext cx="2148374" cy="28644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327" y="2436912"/>
            <a:ext cx="2633324" cy="35110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5" y="4725144"/>
            <a:ext cx="2903197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10205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856984" cy="2016224"/>
          </a:xfrm>
        </p:spPr>
        <p:txBody>
          <a:bodyPr>
            <a:normAutofit fontScale="92500" lnSpcReduction="10000"/>
          </a:bodyPr>
          <a:lstStyle/>
          <a:p>
            <a:pPr lvl="1" indent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2800" b="1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Работа с родителями: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4572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Анкетирование родителей «Моя семья»</a:t>
            </a:r>
          </a:p>
          <a:p>
            <a:pPr marL="4572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Изготовление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генеалогического древа семьи.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45720" indent="0" algn="ctr"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Конкурс-выставка   «Герб моей семьи»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29432"/>
            <a:ext cx="3402378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30318" y="1501854"/>
            <a:ext cx="3765467" cy="5020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94718" y="4772797"/>
            <a:ext cx="1722231" cy="1857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7948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260648"/>
            <a:ext cx="9144000" cy="3672408"/>
          </a:xfrm>
        </p:spPr>
        <p:txBody>
          <a:bodyPr/>
          <a:lstStyle/>
          <a:p>
            <a:pPr indent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Тематические </a:t>
            </a:r>
            <a:r>
              <a:rPr lang="ru-RU" sz="28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беседы  для </a:t>
            </a:r>
            <a:r>
              <a:rPr lang="ru-RU" sz="2800" b="1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родителей:</a:t>
            </a:r>
            <a:endParaRPr lang="ru-RU" sz="2800" b="1" dirty="0" smtClean="0">
              <a:latin typeface="Calibri"/>
              <a:ea typeface="Times New Roman"/>
              <a:cs typeface="Times New Roman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«Возрастные 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особенности детей 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от 2 до 3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лет»;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2. «Ребёнок учится тому, что видит у себя в дому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»;</a:t>
            </a:r>
            <a:endParaRPr lang="ru-RU" sz="2800" dirty="0" smtClean="0">
              <a:latin typeface="Calibri"/>
              <a:ea typeface="Times New Roman"/>
              <a:cs typeface="Times New Roman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. Памятка «Создание благоприятной семейной 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          атмосферы».</a:t>
            </a:r>
          </a:p>
          <a:p>
            <a:pPr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5E0DB">
                  <a:lumMod val="75000"/>
                </a:srgbClr>
              </a:buClr>
              <a:buNone/>
            </a:pP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Анкетирование родителей «Моя семья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».</a:t>
            </a:r>
            <a:endParaRPr lang="ru-RU" sz="2800" dirty="0">
              <a:solidFill>
                <a:srgbClr val="111111"/>
              </a:solidFill>
              <a:latin typeface="Times New Roman"/>
              <a:ea typeface="Times New Roman"/>
              <a:cs typeface="Times New Roman"/>
            </a:endParaRPr>
          </a:p>
          <a:p>
            <a:pPr marL="4572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5E0DB">
                  <a:lumMod val="75000"/>
                </a:srgbClr>
              </a:buClr>
              <a:buNone/>
            </a:pP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 Консультация 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«Роль семьи в воспитании ребёнка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».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15129"/>
            <a:ext cx="1224136" cy="2778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179" y="3910792"/>
            <a:ext cx="1998290" cy="2819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037" y="3950981"/>
            <a:ext cx="1989014" cy="2817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132" y="3878042"/>
            <a:ext cx="2139702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051" y="4990433"/>
            <a:ext cx="1339405" cy="1785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8355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260648"/>
            <a:ext cx="9144000" cy="6480720"/>
          </a:xfrm>
        </p:spPr>
        <p:txBody>
          <a:bodyPr>
            <a:normAutofit fontScale="92500" lnSpcReduction="10000"/>
          </a:bodyPr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Оценка результатов.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Достигнутые результаты позволяют сделать вывод о том, что в результате мероприятий, которые были проведены в ходе проекта : беседы, конкурсы - выставки, тематические занятия, совместная деятельность детей и родителей, мы получили положительный результат. У детей повысились знания в области нравственно – патриотического воспитания в вопросах, касающихся своей семьи, своего дома.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Изготовленные </a:t>
            </a:r>
            <a:r>
              <a:rPr lang="ru-RU" sz="2800" dirty="0" err="1">
                <a:latin typeface="Times New Roman"/>
                <a:ea typeface="Times New Roman"/>
                <a:cs typeface="Times New Roman"/>
              </a:rPr>
              <a:t>лэпбук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 «Моя семья», настольные игры активно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используются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в работе по проекту.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r>
              <a:rPr lang="ru-RU" sz="2800" dirty="0">
                <a:latin typeface="Times New Roman"/>
                <a:ea typeface="Times New Roman"/>
              </a:rPr>
              <a:t>Проект « Моя семья» является первым шагом в воспитании ребенка дошкольного возраста, так как формирует первоначальное прочувствованное восприятие детьми ближайшей социокультурной среды, которой является его семья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05264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07504" y="1435482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063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" y="332656"/>
            <a:ext cx="9139230" cy="5760640"/>
          </a:xfrm>
        </p:spPr>
      </p:pic>
      <p:sp>
        <p:nvSpPr>
          <p:cNvPr id="5" name="TextBox 4"/>
          <p:cNvSpPr txBox="1"/>
          <p:nvPr/>
        </p:nvSpPr>
        <p:spPr>
          <a:xfrm>
            <a:off x="1187624" y="3140968"/>
            <a:ext cx="70567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8600" algn="ctr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ru-RU" sz="24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Цель проекта: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создание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условий для формирования у детей первоначальных представлений о семье,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воспитание чувства привязанности и любви к своим родителям, родственникам.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49736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244" y="0"/>
            <a:ext cx="9189243" cy="6858000"/>
          </a:xfrm>
        </p:spPr>
      </p:pic>
      <p:sp>
        <p:nvSpPr>
          <p:cNvPr id="7" name="TextBox 6"/>
          <p:cNvSpPr txBox="1"/>
          <p:nvPr/>
        </p:nvSpPr>
        <p:spPr>
          <a:xfrm>
            <a:off x="683568" y="620688"/>
            <a:ext cx="8064896" cy="3575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8600" algn="ctr">
              <a:spcBef>
                <a:spcPts val="1200"/>
              </a:spcBef>
              <a:spcAft>
                <a:spcPts val="1000"/>
              </a:spcAft>
            </a:pPr>
            <a:r>
              <a:rPr lang="ru-RU" sz="20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Задачи проекта: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познакомить детей с понятиями «семья», «имя», «фамилия»;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учить называть членов своей семьи: мама, папа, брат, сестра, бабушка, дедушка;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воспитывать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 детей любовь и уважение к членам семьи, учить проявлять заботу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 родных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людях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</a:t>
            </a:r>
            <a:endParaRPr lang="ru-RU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вызвать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положительные эмоции в беседе о семье, развивать умение выражать свои чувства (радость, нежность);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развивать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коммуникативные навыки детей (формировать умение играть совместно со сверстниками в сюжетно-ролевые игры по теме «Моя семья»;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способствовать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активному вовлечению родителей в совместную деятельность с ребенком в условиях семьи и детского сада.</a:t>
            </a:r>
            <a:endParaRPr lang="ru-RU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127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260648"/>
            <a:ext cx="8712968" cy="3528392"/>
          </a:xfrm>
        </p:spPr>
        <p:txBody>
          <a:bodyPr>
            <a:normAutofit/>
          </a:bodyPr>
          <a:lstStyle/>
          <a:p>
            <a:pPr indent="228600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ru-RU" sz="24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Участники проекта: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 воспитатель группы, дети второй группы раннего возраста «Зайчата», родители.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ru-RU" sz="24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Форма проведения: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групповая.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ru-RU" sz="24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Вид проекта: 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краткосрочный, познавательно – творческий.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228600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ru-RU" sz="24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Сроки проведения: с 15.04.2024 г. по 30.04.2024 г</a:t>
            </a:r>
            <a:r>
              <a:rPr lang="ru-RU" sz="2400" b="1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573016"/>
            <a:ext cx="3611893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533762"/>
            <a:ext cx="3770762" cy="2711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1246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68443" y="260648"/>
            <a:ext cx="6400800" cy="93610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  <a:endParaRPr lang="ru-RU" sz="4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560884" y="2946115"/>
            <a:ext cx="3618884" cy="2714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023" y="1056455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57198" y="3315410"/>
            <a:ext cx="2841780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5819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332656"/>
            <a:ext cx="8692430" cy="2880320"/>
          </a:xfrm>
        </p:spPr>
        <p:txBody>
          <a:bodyPr>
            <a:normAutofit/>
          </a:bodyPr>
          <a:lstStyle/>
          <a:p>
            <a:pPr indent="22860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Беседы: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«Что такое семья», «Папа - мой лучший друг», «О братишках и сестренках», «О бабушке и дедушке», «Мама – самый дорогой человек на свете».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068960"/>
            <a:ext cx="257175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96933"/>
            <a:ext cx="2592288" cy="3457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900" y="4198693"/>
            <a:ext cx="3130664" cy="2347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352" y="2780928"/>
            <a:ext cx="2411760" cy="1808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7697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640960" cy="3240360"/>
          </a:xfrm>
        </p:spPr>
        <p:txBody>
          <a:bodyPr>
            <a:normAutofit/>
          </a:bodyPr>
          <a:lstStyle/>
          <a:p>
            <a:pPr indent="228600" algn="ctr">
              <a:spcAft>
                <a:spcPts val="1000"/>
              </a:spcAft>
            </a:pPr>
            <a:r>
              <a:rPr lang="ru-RU" sz="2800" b="1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Чтение художественной литературы: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indent="228600" algn="ctr">
              <a:spcAft>
                <a:spcPts val="1000"/>
              </a:spcAft>
            </a:pPr>
            <a:r>
              <a:rPr lang="ru-RU" sz="2800" dirty="0">
                <a:latin typeface="Calibri"/>
                <a:ea typeface="Calibri"/>
                <a:cs typeface="Times New Roman"/>
              </a:rPr>
              <a:t>«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З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айчонок  и мама» - Прокофьева С. Л.;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indent="228600" algn="ctr">
              <a:spcAft>
                <a:spcPts val="1000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«Бабушкины руки» - Л. </a:t>
            </a:r>
            <a:r>
              <a:rPr lang="ru-RU" sz="2800" dirty="0" err="1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Квитко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indent="228600" algn="ctr">
              <a:spcAft>
                <a:spcPts val="1000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«Я сама» - И. </a:t>
            </a:r>
            <a:r>
              <a:rPr lang="ru-RU" sz="2800" dirty="0" err="1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Муравейко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;</a:t>
            </a:r>
            <a:r>
              <a:rPr lang="ru-RU" sz="2800" dirty="0">
                <a:latin typeface="Calibri"/>
                <a:ea typeface="Calibri"/>
                <a:cs typeface="Times New Roman"/>
              </a:rPr>
              <a:t> </a:t>
            </a:r>
          </a:p>
          <a:p>
            <a:pPr indent="228600" algn="ctr">
              <a:spcAft>
                <a:spcPts val="1000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«Семейное приключение» - Ирис Ревю.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indent="228600">
              <a:spcAft>
                <a:spcPts val="1000"/>
              </a:spcAft>
            </a:pPr>
            <a:endParaRPr lang="ru-RU" sz="2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73016"/>
            <a:ext cx="4091947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591677"/>
            <a:ext cx="3960440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7680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332656"/>
            <a:ext cx="4608512" cy="2376264"/>
          </a:xfrm>
        </p:spPr>
        <p:txBody>
          <a:bodyPr>
            <a:normAutofit fontScale="25000" lnSpcReduction="20000"/>
          </a:bodyPr>
          <a:lstStyle/>
          <a:p>
            <a:pPr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1200" b="1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Пальчиковые игры:</a:t>
            </a:r>
            <a:endParaRPr lang="ru-RU" sz="11200" dirty="0">
              <a:latin typeface="Calibri"/>
              <a:ea typeface="Calibri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12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«Мамины помощники»,</a:t>
            </a:r>
            <a:r>
              <a:rPr lang="ru-RU" sz="11200" dirty="0">
                <a:latin typeface="Times New Roman"/>
                <a:ea typeface="Calibri"/>
                <a:cs typeface="Times New Roman"/>
              </a:rPr>
              <a:t> «</a:t>
            </a:r>
            <a:r>
              <a:rPr lang="ru-RU" sz="112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Этот пальчик – бабушка», </a:t>
            </a:r>
            <a:endParaRPr lang="ru-RU" sz="11200" dirty="0" smtClean="0">
              <a:solidFill>
                <a:srgbClr val="111111"/>
              </a:solidFill>
              <a:latin typeface="Times New Roman"/>
              <a:ea typeface="Times New Roman"/>
              <a:cs typeface="Times New Roman"/>
            </a:endParaRPr>
          </a:p>
          <a:p>
            <a:pPr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12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« </a:t>
            </a:r>
            <a:r>
              <a:rPr lang="ru-RU" sz="112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Ладушки – ладушки</a:t>
            </a:r>
            <a:r>
              <a:rPr lang="ru-RU" sz="112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».</a:t>
            </a:r>
          </a:p>
          <a:p>
            <a:pPr indent="228600" algn="ctr">
              <a:lnSpc>
                <a:spcPct val="115000"/>
              </a:lnSpc>
              <a:spcAft>
                <a:spcPts val="1000"/>
              </a:spcAft>
            </a:pPr>
            <a:endParaRPr lang="ru-RU" sz="2800" dirty="0">
              <a:solidFill>
                <a:srgbClr val="111111"/>
              </a:solidFill>
              <a:latin typeface="Times New Roman"/>
              <a:ea typeface="Calibri"/>
              <a:cs typeface="Times New Roman"/>
            </a:endParaRPr>
          </a:p>
          <a:p>
            <a:pPr indent="228600" algn="ctr">
              <a:lnSpc>
                <a:spcPct val="115000"/>
              </a:lnSpc>
              <a:spcAft>
                <a:spcPts val="1000"/>
              </a:spcAft>
            </a:pPr>
            <a:endParaRPr lang="ru-RU" sz="2800" dirty="0">
              <a:latin typeface="Calibri"/>
              <a:ea typeface="Calibri"/>
              <a:cs typeface="Times New Roman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332656"/>
            <a:ext cx="3851920" cy="1051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ru-RU" sz="2800" b="1" u="sng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Пальчиковый </a:t>
            </a:r>
            <a:r>
              <a:rPr lang="ru-RU" sz="2800" b="1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театр</a:t>
            </a:r>
            <a:r>
              <a:rPr lang="ru-RU" sz="28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: «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Курочка ряба».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202" y="1394888"/>
            <a:ext cx="2715766" cy="3621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365104"/>
            <a:ext cx="3035829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36912"/>
            <a:ext cx="2939819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643" y="4365104"/>
            <a:ext cx="3035829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623005"/>
            <a:ext cx="2382010" cy="1697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55280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84976" cy="1584176"/>
          </a:xfrm>
        </p:spPr>
        <p:txBody>
          <a:bodyPr>
            <a:normAutofit fontScale="85000" lnSpcReduction="10000"/>
          </a:bodyPr>
          <a:lstStyle/>
          <a:p>
            <a:pPr indent="228600" algn="ctr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ru-RU" sz="3000" b="1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Дидактические игры и упражнения:</a:t>
            </a:r>
            <a:r>
              <a:rPr lang="ru-RU" sz="30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0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«Назови ласково каждого члена семьи»,</a:t>
            </a:r>
            <a:r>
              <a:rPr lang="ru-RU" sz="3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3000" dirty="0">
                <a:latin typeface="Times New Roman"/>
                <a:ea typeface="Times New Roman"/>
                <a:cs typeface="Times New Roman"/>
              </a:rPr>
              <a:t>«Позвони по телефону маме (папе)»,  «Кто, что делает?»,   «Найди детёныша».</a:t>
            </a:r>
            <a:endParaRPr lang="ru-RU" sz="3000" dirty="0">
              <a:latin typeface="Calibri"/>
              <a:ea typeface="Calibri"/>
              <a:cs typeface="Times New Roman"/>
            </a:endParaRPr>
          </a:p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844824"/>
            <a:ext cx="2459766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01" y="4469599"/>
            <a:ext cx="2459765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7" y="5042587"/>
            <a:ext cx="1499659" cy="1124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635184"/>
            <a:ext cx="2555776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16832"/>
            <a:ext cx="2363755" cy="17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202" y="2204864"/>
            <a:ext cx="2555776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613355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657</TotalTime>
  <Words>438</Words>
  <Application>Microsoft Office PowerPoint</Application>
  <PresentationFormat>Экран (4:3)</PresentationFormat>
  <Paragraphs>58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 Педагогический проект  «Моя семья»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проект  «Я и моя семья»</dc:title>
  <dc:creator>Иван Смирнов</dc:creator>
  <cp:lastModifiedBy>Я</cp:lastModifiedBy>
  <cp:revision>72</cp:revision>
  <dcterms:created xsi:type="dcterms:W3CDTF">2017-10-17T06:36:00Z</dcterms:created>
  <dcterms:modified xsi:type="dcterms:W3CDTF">2024-05-02T19:45:43Z</dcterms:modified>
</cp:coreProperties>
</file>