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58" r:id="rId3"/>
    <p:sldId id="262" r:id="rId4"/>
    <p:sldId id="261" r:id="rId5"/>
    <p:sldId id="263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DFFF"/>
    <a:srgbClr val="FFFF00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5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5A128-47ED-4369-96FD-29D1396FF3A3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AB9D1A-EA92-406B-BA3D-4A20A55923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249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06.12.2016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653380" y="262741"/>
            <a:ext cx="8239099" cy="63325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rgbClr val="85D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21200" y="6619885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Picture 2" descr="http://img-fotki.yandex.ru/get/6709/16969765.141/0_74c93_8f7b4ea4_M.png"/>
          <p:cNvPicPr>
            <a:picLocks noChangeAspect="1" noChangeArrowheads="1"/>
          </p:cNvPicPr>
          <p:nvPr userDrawn="1"/>
        </p:nvPicPr>
        <p:blipFill>
          <a:blip r:embed="rId14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213247"/>
            <a:ext cx="1656184" cy="157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img-fotki.yandex.ru/get/30086/200418627.15e/0_16ef74_4acbfbc4_orig.png"/>
          <p:cNvPicPr>
            <a:picLocks noChangeAspect="1" noChangeArrowheads="1"/>
          </p:cNvPicPr>
          <p:nvPr userDrawn="1"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923" y="1047750"/>
            <a:ext cx="8483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1115616" y="2143116"/>
            <a:ext cx="7742664" cy="2832315"/>
            <a:chOff x="1115616" y="2146448"/>
            <a:chExt cx="7165477" cy="2983689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1069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Arial Black" panose="020B0A04020102020204" pitchFamily="34" charset="0"/>
                  <a:cs typeface="Arial" charset="0"/>
                </a:rPr>
                <a:t>Будь здоров!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anose="020B0A04020102020204" pitchFamily="34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4741066"/>
              <a:ext cx="5084703" cy="3890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70C0"/>
                </a:solidFill>
                <a:latin typeface="Arial" charset="0"/>
                <a:cs typeface="Arial" charset="0"/>
              </a:endParaRPr>
            </a:p>
          </p:txBody>
        </p:sp>
      </p:grpSp>
      <p:pic>
        <p:nvPicPr>
          <p:cNvPr id="1026" name="Picture 2" descr="C:\Users\арчи\Desktop\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358246"/>
            <a:ext cx="4821237" cy="158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22092" y="620688"/>
            <a:ext cx="712879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/>
              <a:t>Здоровье дороже денег</a:t>
            </a:r>
            <a:r>
              <a:rPr lang="ru-RU" sz="4000" b="1" dirty="0" smtClean="0"/>
              <a:t>.</a:t>
            </a:r>
          </a:p>
          <a:p>
            <a:pPr lvl="0"/>
            <a:endParaRPr lang="ru-RU" sz="4000" b="1" dirty="0"/>
          </a:p>
          <a:p>
            <a:pPr lvl="0"/>
            <a:r>
              <a:rPr lang="ru-RU" sz="4000" b="1" dirty="0"/>
              <a:t>Здоров буду и денег добуду</a:t>
            </a:r>
            <a:r>
              <a:rPr lang="ru-RU" sz="4000" b="1" dirty="0" smtClean="0"/>
              <a:t>.</a:t>
            </a:r>
          </a:p>
          <a:p>
            <a:pPr lvl="0"/>
            <a:endParaRPr lang="ru-RU" sz="4000" b="1" dirty="0"/>
          </a:p>
          <a:p>
            <a:pPr lvl="0"/>
            <a:r>
              <a:rPr lang="ru-RU" sz="4000" b="1" dirty="0"/>
              <a:t>Чистота - залог здоровья.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ДЕНЬГИ   ЗДОРОВЬЕ   ЗА  КУПИШЬ  НЕ</a:t>
            </a:r>
          </a:p>
          <a:p>
            <a:endParaRPr lang="ru-RU" b="1" dirty="0"/>
          </a:p>
          <a:p>
            <a:r>
              <a:rPr lang="ru-RU" sz="4000" b="1" dirty="0" smtClean="0"/>
              <a:t>Здоровье за деньги не купишь.</a:t>
            </a:r>
            <a:endParaRPr lang="ru-RU" sz="4000" b="1" dirty="0"/>
          </a:p>
        </p:txBody>
      </p:sp>
      <p:pic>
        <p:nvPicPr>
          <p:cNvPr id="2050" name="Picture 2" descr="C:\Users\арчи\Desktop\picture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39081"/>
            <a:ext cx="2900362" cy="31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18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арчи\Desktop\hello_html_m7c5668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92150"/>
            <a:ext cx="7392263" cy="4897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69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рчи\Desktop\004602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5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рчи\Desktop\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082" y="-243408"/>
            <a:ext cx="825691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468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7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29</Words>
  <Application>Microsoft Office PowerPoint</Application>
  <PresentationFormat>Экран (4:3)</PresentationFormat>
  <Paragraphs>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арчи</cp:lastModifiedBy>
  <cp:revision>25</cp:revision>
  <dcterms:created xsi:type="dcterms:W3CDTF">2014-07-06T18:18:01Z</dcterms:created>
  <dcterms:modified xsi:type="dcterms:W3CDTF">2016-12-06T13:54:36Z</dcterms:modified>
</cp:coreProperties>
</file>