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5" r:id="rId4"/>
    <p:sldId id="269" r:id="rId5"/>
    <p:sldId id="259" r:id="rId6"/>
    <p:sldId id="260" r:id="rId7"/>
    <p:sldId id="261" r:id="rId8"/>
    <p:sldId id="263" r:id="rId9"/>
    <p:sldId id="270" r:id="rId10"/>
    <p:sldId id="271" r:id="rId11"/>
    <p:sldId id="264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38405-6686-4FD4-9877-4C848A675208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DE162-DEC1-40AC-BF9D-EF8968F67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38405-6686-4FD4-9877-4C848A675208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DE162-DEC1-40AC-BF9D-EF8968F67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38405-6686-4FD4-9877-4C848A675208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DE162-DEC1-40AC-BF9D-EF8968F67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38405-6686-4FD4-9877-4C848A675208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DE162-DEC1-40AC-BF9D-EF8968F67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38405-6686-4FD4-9877-4C848A675208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DE162-DEC1-40AC-BF9D-EF8968F67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38405-6686-4FD4-9877-4C848A675208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DE162-DEC1-40AC-BF9D-EF8968F67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38405-6686-4FD4-9877-4C848A675208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DE162-DEC1-40AC-BF9D-EF8968F67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38405-6686-4FD4-9877-4C848A675208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DE162-DEC1-40AC-BF9D-EF8968F67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38405-6686-4FD4-9877-4C848A675208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DE162-DEC1-40AC-BF9D-EF8968F67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38405-6686-4FD4-9877-4C848A675208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DE162-DEC1-40AC-BF9D-EF8968F67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38405-6686-4FD4-9877-4C848A675208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8DDE162-DEC1-40AC-BF9D-EF8968F67C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5338405-6686-4FD4-9877-4C848A675208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8DDE162-DEC1-40AC-BF9D-EF8968F67C2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371600"/>
            <a:ext cx="7773488" cy="1828800"/>
          </a:xfrm>
        </p:spPr>
        <p:txBody>
          <a:bodyPr>
            <a:normAutofit/>
          </a:bodyPr>
          <a:lstStyle/>
          <a:p>
            <a:pPr algn="ctr"/>
            <a:r>
              <a:rPr lang="ru-RU" sz="4000" i="1" dirty="0" smtClean="0">
                <a:solidFill>
                  <a:schemeClr val="tx2">
                    <a:lumMod val="90000"/>
                  </a:schemeClr>
                </a:solidFill>
              </a:rPr>
              <a:t>Работа </a:t>
            </a:r>
            <a:r>
              <a:rPr lang="ru-RU" sz="4000" i="1" dirty="0" smtClean="0">
                <a:solidFill>
                  <a:schemeClr val="tx2">
                    <a:lumMod val="90000"/>
                  </a:schemeClr>
                </a:solidFill>
              </a:rPr>
              <a:t>с фетром, бусами и бисером.</a:t>
            </a:r>
            <a:br>
              <a:rPr lang="ru-RU" sz="4000" i="1" dirty="0" smtClean="0">
                <a:solidFill>
                  <a:schemeClr val="tx2">
                    <a:lumMod val="90000"/>
                  </a:schemeClr>
                </a:solidFill>
              </a:rPr>
            </a:br>
            <a:r>
              <a:rPr lang="ru-RU" sz="4000" i="1" dirty="0" smtClean="0">
                <a:solidFill>
                  <a:schemeClr val="tx2">
                    <a:lumMod val="90000"/>
                  </a:schemeClr>
                </a:solidFill>
              </a:rPr>
              <a:t>Новогодняя снежинка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933056"/>
            <a:ext cx="7854696" cy="1584176"/>
          </a:xfrm>
        </p:spPr>
        <p:txBody>
          <a:bodyPr/>
          <a:lstStyle/>
          <a:p>
            <a:r>
              <a:rPr lang="ru-RU" dirty="0" smtClean="0"/>
              <a:t>Педагог дополнительного образования</a:t>
            </a:r>
          </a:p>
          <a:p>
            <a:r>
              <a:rPr lang="ru-RU" dirty="0" smtClean="0"/>
              <a:t> Дьяконова Елена Юрьевна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20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88640"/>
            <a:ext cx="4040188" cy="576064"/>
          </a:xfrm>
        </p:spPr>
        <p:txBody>
          <a:bodyPr/>
          <a:lstStyle/>
          <a:p>
            <a:r>
              <a:rPr lang="ru-RU" dirty="0" smtClean="0"/>
              <a:t>Вязанные снежинки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2924944"/>
            <a:ext cx="4041775" cy="432048"/>
          </a:xfrm>
        </p:spPr>
        <p:txBody>
          <a:bodyPr/>
          <a:lstStyle/>
          <a:p>
            <a:r>
              <a:rPr lang="ru-RU" dirty="0" smtClean="0"/>
              <a:t>Снежинки из макарон</a:t>
            </a:r>
            <a:endParaRPr lang="ru-RU" dirty="0"/>
          </a:p>
        </p:txBody>
      </p:sp>
      <p:pic>
        <p:nvPicPr>
          <p:cNvPr id="7" name="Содержимое 6" descr="78d4f91e5fd1ec435ab1728a856q--podarki-k-prazdnikam-golubye-snezhinki-kryuchkom-10-shtuk-nov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95536" y="908720"/>
            <a:ext cx="4040188" cy="2695383"/>
          </a:xfrm>
        </p:spPr>
      </p:pic>
      <p:pic>
        <p:nvPicPr>
          <p:cNvPr id="8" name="Содержимое 7" descr="4715f3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4008" y="3573016"/>
            <a:ext cx="4041775" cy="30313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ahnschrift SemiBold" pitchFamily="34" charset="0"/>
              </a:rPr>
              <a:t>Фетр и изделия из него</a:t>
            </a:r>
            <a:endParaRPr lang="ru-RU" dirty="0">
              <a:latin typeface="Bahnschrift SemiBold" pitchFamily="34" charset="0"/>
            </a:endParaRPr>
          </a:p>
        </p:txBody>
      </p:sp>
      <p:pic>
        <p:nvPicPr>
          <p:cNvPr id="5" name="Содержимое 4" descr="35564fb45e5387c3d9eb149b1b91--materialy-dlya-tvorchestva-fetr-v-rulonah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980728"/>
            <a:ext cx="4038600" cy="2448272"/>
          </a:xfrm>
        </p:spPr>
      </p:pic>
      <p:pic>
        <p:nvPicPr>
          <p:cNvPr id="6" name="Содержимое 5" descr="s1200 (1)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347864" y="2780928"/>
            <a:ext cx="3312368" cy="2204864"/>
          </a:xfrm>
        </p:spPr>
      </p:pic>
      <p:pic>
        <p:nvPicPr>
          <p:cNvPr id="2050" name="Picture 2" descr="D:\Users\User\Desktop\метод разработки ДЕЮ\фетр\uaG_cB_4h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861048"/>
            <a:ext cx="3024336" cy="2304256"/>
          </a:xfrm>
          <a:prstGeom prst="rect">
            <a:avLst/>
          </a:prstGeom>
          <a:noFill/>
        </p:spPr>
      </p:pic>
      <p:pic>
        <p:nvPicPr>
          <p:cNvPr id="2051" name="Picture 3" descr="D:\Users\User\Desktop\метод разработки ДЕЮ\фетр\tkan-fetra-e1490038764497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980728"/>
            <a:ext cx="4104456" cy="1864643"/>
          </a:xfrm>
          <a:prstGeom prst="rect">
            <a:avLst/>
          </a:prstGeom>
          <a:noFill/>
        </p:spPr>
      </p:pic>
      <p:pic>
        <p:nvPicPr>
          <p:cNvPr id="2052" name="Picture 4" descr="D:\Users\User\Desktop\метод разработки ДЕЮ\фетр\f55d61f9676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23124" y="3068960"/>
            <a:ext cx="2320876" cy="1728192"/>
          </a:xfrm>
          <a:prstGeom prst="rect">
            <a:avLst/>
          </a:prstGeom>
          <a:noFill/>
        </p:spPr>
      </p:pic>
      <p:pic>
        <p:nvPicPr>
          <p:cNvPr id="2053" name="Picture 5" descr="D:\Users\User\Desktop\метод разработки ДЕЮ\фетр\s12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216" y="4913784"/>
            <a:ext cx="1964780" cy="1944216"/>
          </a:xfrm>
          <a:prstGeom prst="rect">
            <a:avLst/>
          </a:prstGeom>
          <a:noFill/>
        </p:spPr>
      </p:pic>
      <p:pic>
        <p:nvPicPr>
          <p:cNvPr id="2054" name="Picture 6" descr="D:\Users\User\Desktop\метод разработки ДЕЮ\фетр\7773_400_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07904" y="5247282"/>
            <a:ext cx="1807444" cy="1610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maxresdefaul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196752"/>
            <a:ext cx="7803444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52928" cy="504056"/>
          </a:xfrm>
        </p:spPr>
        <p:txBody>
          <a:bodyPr>
            <a:normAutofit/>
          </a:bodyPr>
          <a:lstStyle/>
          <a:p>
            <a:endParaRPr lang="ru-RU" sz="2000" dirty="0"/>
          </a:p>
        </p:txBody>
      </p:sp>
      <p:pic>
        <p:nvPicPr>
          <p:cNvPr id="5" name="Содержимое 4" descr="388df_0_1006a7_8956bee_orig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764704"/>
            <a:ext cx="3885602" cy="2296510"/>
          </a:xfrm>
        </p:spPr>
      </p:pic>
      <p:pic>
        <p:nvPicPr>
          <p:cNvPr id="6" name="Содержимое 5" descr="5-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4008" y="764704"/>
            <a:ext cx="4038600" cy="2304256"/>
          </a:xfrm>
        </p:spPr>
      </p:pic>
      <p:pic>
        <p:nvPicPr>
          <p:cNvPr id="1026" name="Picture 2" descr="D:\Users\User\Desktop\метод разработки ДЕЮ\снежинка в природе\4710146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780928"/>
            <a:ext cx="3384376" cy="2092151"/>
          </a:xfrm>
          <a:prstGeom prst="rect">
            <a:avLst/>
          </a:prstGeom>
          <a:noFill/>
        </p:spPr>
      </p:pic>
      <p:pic>
        <p:nvPicPr>
          <p:cNvPr id="1027" name="Picture 3" descr="D:\Users\User\Desktop\метод разработки ДЕЮ\снежинка в природе\fonstola.ru-712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2780928"/>
            <a:ext cx="3508648" cy="2088232"/>
          </a:xfrm>
          <a:prstGeom prst="rect">
            <a:avLst/>
          </a:prstGeom>
          <a:noFill/>
        </p:spPr>
      </p:pic>
      <p:pic>
        <p:nvPicPr>
          <p:cNvPr id="1028" name="Picture 4" descr="D:\Users\User\Desktop\метод разработки ДЕЮ\снежинка в природе\imag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4869160"/>
            <a:ext cx="3096344" cy="1741835"/>
          </a:xfrm>
          <a:prstGeom prst="rect">
            <a:avLst/>
          </a:prstGeom>
          <a:noFill/>
        </p:spPr>
      </p:pic>
      <p:pic>
        <p:nvPicPr>
          <p:cNvPr id="1030" name="Picture 6" descr="D:\Users\User\Desktop\метод разработки ДЕЮ\снежинка в природе\depositphotos_12741122-stock-photo-winter-backgroun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5656" y="4869160"/>
            <a:ext cx="2889275" cy="17743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Фотографии снежинок под микроскопом</a:t>
            </a:r>
            <a:endParaRPr lang="ru-RU" b="1" i="1" dirty="0"/>
          </a:p>
        </p:txBody>
      </p:sp>
      <p:pic>
        <p:nvPicPr>
          <p:cNvPr id="4" name="Содержимое 3" descr="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204864"/>
            <a:ext cx="4773980" cy="4101405"/>
          </a:xfrm>
        </p:spPr>
      </p:pic>
      <p:pic>
        <p:nvPicPr>
          <p:cNvPr id="3074" name="Picture 2" descr="D:\Users\User\Desktop\метод разработки ДЕЮ\снежинка в природе\заст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204864"/>
            <a:ext cx="4104456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42258017_dded30aa54232d753e95fb25986930b1_8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548680"/>
            <a:ext cx="8712968" cy="6309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Формы снежинок</a:t>
            </a:r>
            <a:endParaRPr lang="ru-RU" b="1" i="1" dirty="0"/>
          </a:p>
        </p:txBody>
      </p:sp>
      <p:pic>
        <p:nvPicPr>
          <p:cNvPr id="5" name="Содержимое 4" descr="491160_origina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908720"/>
            <a:ext cx="3528392" cy="3168352"/>
          </a:xfrm>
        </p:spPr>
      </p:pic>
      <p:pic>
        <p:nvPicPr>
          <p:cNvPr id="6" name="Содержимое 5" descr="267763024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32040" y="1196752"/>
            <a:ext cx="3121152" cy="1950720"/>
          </a:xfrm>
        </p:spPr>
      </p:pic>
      <p:pic>
        <p:nvPicPr>
          <p:cNvPr id="4098" name="Picture 2" descr="D:\Users\User\Desktop\метод разработки ДЕЮ\снежинка в природе\snow-crystal-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501008"/>
            <a:ext cx="4511824" cy="2970163"/>
          </a:xfrm>
          <a:prstGeom prst="rect">
            <a:avLst/>
          </a:prstGeom>
          <a:noFill/>
        </p:spPr>
      </p:pic>
      <p:pic>
        <p:nvPicPr>
          <p:cNvPr id="4099" name="Picture 3" descr="D:\Users\User\Desktop\метод разработки ДЕЮ\снежинка в природе\Snowflake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4221088"/>
            <a:ext cx="3124174" cy="24208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 flipV="1">
            <a:off x="457200" y="65836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692696"/>
            <a:ext cx="4040188" cy="432048"/>
          </a:xfrm>
        </p:spPr>
        <p:txBody>
          <a:bodyPr/>
          <a:lstStyle/>
          <a:p>
            <a:r>
              <a:rPr lang="ru-RU" dirty="0" smtClean="0"/>
              <a:t>Снежинки из пластика</a:t>
            </a: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Снежинки из бумаги</a:t>
            </a:r>
            <a:endParaRPr lang="ru-RU" dirty="0"/>
          </a:p>
        </p:txBody>
      </p:sp>
      <p:pic>
        <p:nvPicPr>
          <p:cNvPr id="6" name="Содержимое 5" descr="3e3676cf599d6726e1d6ba1774c8ef9d--christmas-crafts-christmas-ideas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755576" y="1556792"/>
            <a:ext cx="2884885" cy="3846513"/>
          </a:xfrm>
        </p:spPr>
      </p:pic>
      <p:pic>
        <p:nvPicPr>
          <p:cNvPr id="5" name="Содержимое 4" descr="2017-11-10_183008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5025" y="2871508"/>
            <a:ext cx="4041775" cy="31326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 flipV="1">
            <a:off x="457200" y="65836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57200" y="692696"/>
            <a:ext cx="4040188" cy="360040"/>
          </a:xfrm>
        </p:spPr>
        <p:txBody>
          <a:bodyPr/>
          <a:lstStyle/>
          <a:p>
            <a:r>
              <a:rPr lang="ru-RU" dirty="0" smtClean="0"/>
              <a:t>Снежинки из дерева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3"/>
          </p:nvPr>
        </p:nvSpPr>
        <p:spPr>
          <a:xfrm>
            <a:off x="4645025" y="2708920"/>
            <a:ext cx="4041775" cy="432048"/>
          </a:xfrm>
        </p:spPr>
        <p:txBody>
          <a:bodyPr/>
          <a:lstStyle/>
          <a:p>
            <a:r>
              <a:rPr lang="ru-RU" dirty="0" smtClean="0"/>
              <a:t>Снежинки из проволоки</a:t>
            </a:r>
            <a:endParaRPr lang="ru-RU" dirty="0"/>
          </a:p>
        </p:txBody>
      </p:sp>
      <p:pic>
        <p:nvPicPr>
          <p:cNvPr id="5" name="Содержимое 4" descr="10ba38f5-d886-4cc4-8f10-a6b7b1709e2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51520" y="1196752"/>
            <a:ext cx="3846513" cy="3846513"/>
          </a:xfrm>
        </p:spPr>
      </p:pic>
      <p:pic>
        <p:nvPicPr>
          <p:cNvPr id="6" name="Содержимое 5" descr="c87c2d1864eb62e239f1e1816d7f3d07.jpe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4008" y="3429000"/>
            <a:ext cx="4041775" cy="30313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Снежинки из металла</a:t>
            </a:r>
            <a:endParaRPr lang="ru-RU" b="1" i="1" dirty="0"/>
          </a:p>
        </p:txBody>
      </p:sp>
      <p:pic>
        <p:nvPicPr>
          <p:cNvPr id="5" name="Содержимое 4" descr="MG_3280-420x42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18519"/>
            <a:ext cx="4038600" cy="4038600"/>
          </a:xfrm>
        </p:spPr>
      </p:pic>
      <p:pic>
        <p:nvPicPr>
          <p:cNvPr id="7" name="Содержимое 6" descr="звездочка из проволоки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118519"/>
            <a:ext cx="4038600" cy="4038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339752" y="332656"/>
            <a:ext cx="4248472" cy="432048"/>
          </a:xfrm>
        </p:spPr>
        <p:txBody>
          <a:bodyPr/>
          <a:lstStyle/>
          <a:p>
            <a:r>
              <a:rPr lang="ru-RU" dirty="0" smtClean="0"/>
              <a:t>Снежинка из глины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2411759" y="3429000"/>
            <a:ext cx="6275041" cy="432048"/>
          </a:xfrm>
        </p:spPr>
        <p:txBody>
          <a:bodyPr/>
          <a:lstStyle/>
          <a:p>
            <a:r>
              <a:rPr lang="ru-RU" dirty="0" smtClean="0"/>
              <a:t>Снежинки из стекла</a:t>
            </a:r>
            <a:endParaRPr lang="ru-RU" dirty="0"/>
          </a:p>
        </p:txBody>
      </p:sp>
      <p:pic>
        <p:nvPicPr>
          <p:cNvPr id="10" name="Содержимое 9" descr="7f7143802dd3f8e7cebed5e221fb12bd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971600" y="836712"/>
            <a:ext cx="2890664" cy="2376264"/>
          </a:xfrm>
        </p:spPr>
      </p:pic>
      <p:pic>
        <p:nvPicPr>
          <p:cNvPr id="12" name="Содержимое 11" descr="53162-organicheskoe-steklo-snezhinka-svadebnye-rozhdestvenskie-ukrashenija-cvety-10-sm-h-3-sm-4-sht-mnogo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1331640" y="4149080"/>
            <a:ext cx="2438400" cy="2438400"/>
          </a:xfrm>
        </p:spPr>
      </p:pic>
      <p:pic>
        <p:nvPicPr>
          <p:cNvPr id="6146" name="Picture 2" descr="D:\Users\User\Desktop\метод разработки ДЕЮ\19_12_2015_idei-snezhinki_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836712"/>
            <a:ext cx="2800276" cy="2304256"/>
          </a:xfrm>
          <a:prstGeom prst="rect">
            <a:avLst/>
          </a:prstGeom>
          <a:noFill/>
        </p:spPr>
      </p:pic>
      <p:pic>
        <p:nvPicPr>
          <p:cNvPr id="6147" name="Picture 3" descr="D:\Users\User\Desktop\метод разработки ДЕЮ\04ebce5dc22ca176a70c45c7f13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861048"/>
            <a:ext cx="3960440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354</TotalTime>
  <Words>52</Words>
  <Application>Microsoft Office PowerPoint</Application>
  <PresentationFormat>Экран (4:3)</PresentationFormat>
  <Paragraphs>15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Работа с фетром, бусами и бисером. Новогодняя снежинка.</vt:lpstr>
      <vt:lpstr>Слайд 2</vt:lpstr>
      <vt:lpstr>Фотографии снежинок под микроскопом</vt:lpstr>
      <vt:lpstr>Слайд 4</vt:lpstr>
      <vt:lpstr>Формы снежинок</vt:lpstr>
      <vt:lpstr>Слайд 6</vt:lpstr>
      <vt:lpstr>Слайд 7</vt:lpstr>
      <vt:lpstr>Снежинки из металла</vt:lpstr>
      <vt:lpstr>Слайд 9</vt:lpstr>
      <vt:lpstr>Слайд 10</vt:lpstr>
      <vt:lpstr>Фетр и изделия из него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Открытое занятие на тему: Новогодняя снежинка из фетра</dc:title>
  <dc:creator>Пользователь Windows</dc:creator>
  <cp:lastModifiedBy>Пользователь Windows</cp:lastModifiedBy>
  <cp:revision>36</cp:revision>
  <dcterms:created xsi:type="dcterms:W3CDTF">2018-12-05T06:45:12Z</dcterms:created>
  <dcterms:modified xsi:type="dcterms:W3CDTF">2018-12-10T10:51:14Z</dcterms:modified>
</cp:coreProperties>
</file>