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78" r:id="rId4"/>
    <p:sldId id="277" r:id="rId5"/>
    <p:sldId id="274" r:id="rId6"/>
    <p:sldId id="273" r:id="rId7"/>
    <p:sldId id="272" r:id="rId8"/>
    <p:sldId id="271" r:id="rId9"/>
    <p:sldId id="280" r:id="rId10"/>
    <p:sldId id="289" r:id="rId11"/>
    <p:sldId id="269" r:id="rId12"/>
    <p:sldId id="268" r:id="rId13"/>
    <p:sldId id="266" r:id="rId14"/>
    <p:sldId id="288" r:id="rId15"/>
    <p:sldId id="287" r:id="rId16"/>
    <p:sldId id="285" r:id="rId17"/>
    <p:sldId id="290" r:id="rId18"/>
    <p:sldId id="265" r:id="rId19"/>
    <p:sldId id="264" r:id="rId20"/>
    <p:sldId id="263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F07B2-1C5F-4F21-8190-446D4F0D4403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8E5E5-9931-4F9C-A5BF-5A26B92FEF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5860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F07B2-1C5F-4F21-8190-446D4F0D4403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8E5E5-9931-4F9C-A5BF-5A26B92FEF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20597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F07B2-1C5F-4F21-8190-446D4F0D4403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8E5E5-9931-4F9C-A5BF-5A26B92FEF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11880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F07B2-1C5F-4F21-8190-446D4F0D4403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8E5E5-9931-4F9C-A5BF-5A26B92FEF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81825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F07B2-1C5F-4F21-8190-446D4F0D4403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8E5E5-9931-4F9C-A5BF-5A26B92FEF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01333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F07B2-1C5F-4F21-8190-446D4F0D4403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8E5E5-9931-4F9C-A5BF-5A26B92FEF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020281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F07B2-1C5F-4F21-8190-446D4F0D4403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8E5E5-9931-4F9C-A5BF-5A26B92FEF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61139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F07B2-1C5F-4F21-8190-446D4F0D4403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8E5E5-9931-4F9C-A5BF-5A26B92FEF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12564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F07B2-1C5F-4F21-8190-446D4F0D4403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8E5E5-9931-4F9C-A5BF-5A26B92FEF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87176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F07B2-1C5F-4F21-8190-446D4F0D4403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8E5E5-9931-4F9C-A5BF-5A26B92FEF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5545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F07B2-1C5F-4F21-8190-446D4F0D4403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8E5E5-9931-4F9C-A5BF-5A26B92FEF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53913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5F07B2-1C5F-4F21-8190-446D4F0D4403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E8E5E5-9931-4F9C-A5BF-5A26B92FEF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29548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0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12" Type="http://schemas.microsoft.com/office/2007/relationships/media" Target="../media/media1.mp3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2.png"/><Relationship Id="rId7" Type="http://schemas.openxmlformats.org/officeDocument/2006/relationships/image" Target="../media/image21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4.png"/><Relationship Id="rId10" Type="http://schemas.openxmlformats.org/officeDocument/2006/relationships/image" Target="../media/image24.jpeg"/><Relationship Id="rId4" Type="http://schemas.openxmlformats.org/officeDocument/2006/relationships/image" Target="../media/image13.gif"/><Relationship Id="rId9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26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13.gif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gi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3" Type="http://schemas.openxmlformats.org/officeDocument/2006/relationships/hyperlink" Target="http://shkola-abv.ru/vse_dlya_prezentasiy3.html" TargetMode="External"/><Relationship Id="rId7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leer.com/tracks/4412038Dzzp" TargetMode="External"/><Relationship Id="rId5" Type="http://schemas.openxmlformats.org/officeDocument/2006/relationships/hyperlink" Target="http://wallpaperscraft.ru/catalog/textures/page5" TargetMode="External"/><Relationship Id="rId4" Type="http://schemas.openxmlformats.org/officeDocument/2006/relationships/hyperlink" Target="http://search.skydns.ru/search/images/" TargetMode="External"/><Relationship Id="rId9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3" Type="http://schemas.openxmlformats.org/officeDocument/2006/relationships/hyperlink" Target="http://shkola-abv.ru/vse_dlya_prezentasiy3.html" TargetMode="External"/><Relationship Id="rId7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leer.com/tracks/4412038Dzzp" TargetMode="External"/><Relationship Id="rId5" Type="http://schemas.openxmlformats.org/officeDocument/2006/relationships/hyperlink" Target="http://wallpaperscraft.ru/catalog/textures/page5" TargetMode="External"/><Relationship Id="rId4" Type="http://schemas.openxmlformats.org/officeDocument/2006/relationships/hyperlink" Target="http://search.skydns.ru/search/images/" TargetMode="External"/><Relationship Id="rId9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gi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3" Type="http://schemas.openxmlformats.org/officeDocument/2006/relationships/hyperlink" Target="http://shkola-abv.ru/vse_dlya_prezentasiy3.html" TargetMode="External"/><Relationship Id="rId7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leer.com/tracks/4412038Dzzp" TargetMode="External"/><Relationship Id="rId5" Type="http://schemas.openxmlformats.org/officeDocument/2006/relationships/hyperlink" Target="http://wallpaperscraft.ru/catalog/textures/page5" TargetMode="External"/><Relationship Id="rId4" Type="http://schemas.openxmlformats.org/officeDocument/2006/relationships/hyperlink" Target="http://search.skydns.ru/search/images/" TargetMode="External"/><Relationship Id="rId9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4.png"/><Relationship Id="rId4" Type="http://schemas.openxmlformats.org/officeDocument/2006/relationships/image" Target="../media/image1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4.png"/><Relationship Id="rId4" Type="http://schemas.openxmlformats.org/officeDocument/2006/relationships/image" Target="../media/image13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4.png"/><Relationship Id="rId4" Type="http://schemas.openxmlformats.org/officeDocument/2006/relationships/image" Target="../media/image13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4.png"/><Relationship Id="rId4" Type="http://schemas.openxmlformats.org/officeDocument/2006/relationships/image" Target="../media/image13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4.png"/><Relationship Id="rId4" Type="http://schemas.openxmlformats.org/officeDocument/2006/relationships/image" Target="../media/image13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4.png"/><Relationship Id="rId4" Type="http://schemas.openxmlformats.org/officeDocument/2006/relationships/image" Target="../media/image13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4.png"/><Relationship Id="rId4" Type="http://schemas.openxmlformats.org/officeDocument/2006/relationships/image" Target="../media/image1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5000628" y="5286388"/>
            <a:ext cx="3978230" cy="1331382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УЧАСТНИКИ: ДЕТИ, РОДИТЕЛИ И ПЕДАГОГИ 2 ЛОГОПЕДИЧЕСКОЙ ГРУППЫ МБДОУ 27 г.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МУРМАНСКА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Марина\Pictures\анимация\надписи гифы\gold_cifras\золотые цифры\f2a7e30e011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5" y="332656"/>
            <a:ext cx="503238" cy="60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3" descr="C:\Users\Марина\Pictures\анимация\надписи гифы\gold_cifras\золотые цифры\061d7552371c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30262"/>
            <a:ext cx="599281" cy="705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Марина\Pictures\анимация\надписи гифы\gold_cifras\золотые цифры\141c0c0c802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60648"/>
            <a:ext cx="525462" cy="697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Марина\Pictures\анимация\надписи гифы\gold_cifras\золотые цифры\18e77b71c83a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30262"/>
            <a:ext cx="550068" cy="719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Марина\Pictures\анимация\надписи гифы\gold_cifras\золотые цифры\f2a7e30e011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6255" y="281458"/>
            <a:ext cx="503238" cy="60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Марина\Pictures\анимация\надписи гифы\gold_cifras\золотые цифры\f2a7e30e011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63401" y="281458"/>
            <a:ext cx="503238" cy="60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Марина\Pictures\анимация\надписи гифы\gold_cifras\золотые цифры\061d7552371c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20227"/>
            <a:ext cx="599281" cy="705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Марина\Pictures\анимация\надписи гифы\gold_cifras\золотые цифры\141c0c0c802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13942" y="220227"/>
            <a:ext cx="525462" cy="697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Минус 2"/>
          <p:cNvSpPr/>
          <p:nvPr/>
        </p:nvSpPr>
        <p:spPr>
          <a:xfrm>
            <a:off x="4355976" y="476672"/>
            <a:ext cx="432048" cy="106411"/>
          </a:xfrm>
          <a:prstGeom prst="mathMinus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8630428">
            <a:off x="1536995" y="5901209"/>
            <a:ext cx="1693141" cy="944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L:\112796578_thumb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149080"/>
            <a:ext cx="3454285" cy="2669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57554" y="1285860"/>
            <a:ext cx="1528318" cy="128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2066" y="2214554"/>
            <a:ext cx="1741662" cy="349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970601" y="2571744"/>
            <a:ext cx="7772400" cy="285752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ПРОЕКТ </a:t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«НАШ БЕССМЕРТНЫЙ ПОЛК»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Evgenii Agranovich - Oficzery [pleer.com]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12"/>
              </p:ext>
            </p:extLst>
          </p:nvPr>
        </p:nvPicPr>
        <p:blipFill>
          <a:blip r:embed="rId13" cstate="print"/>
          <a:stretch>
            <a:fillRect/>
          </a:stretch>
        </p:blipFill>
        <p:spPr>
          <a:xfrm>
            <a:off x="500034" y="385762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067144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86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ПАМЯТЬ СЕМЬИ КОСТРЫКИНОЙ ЛЕРЫ</a:t>
            </a:r>
            <a:b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cap="all" dirty="0" smtClean="0"/>
              <a:t>                 КОМАНДИР ОТДЕЛЕНИЯ / СВЯЗИСТ 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14612" y="1000108"/>
            <a:ext cx="4857784" cy="2143140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ВЕТРОВ 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БОРИС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ВЛАДИМИРОВИЧ</a:t>
            </a:r>
          </a:p>
          <a:p>
            <a:pPr algn="ctr">
              <a:buNone/>
            </a:pPr>
            <a:r>
              <a:rPr lang="ru-RU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1920г.-12.06. 1990</a:t>
            </a:r>
          </a:p>
          <a:p>
            <a:pPr algn="ctr">
              <a:buNone/>
            </a:pPr>
            <a:r>
              <a:rPr lang="ru-RU" sz="2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командир отделения / связист  </a:t>
            </a: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" name="Picture 5" descr="L:\533005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45332" y="5857892"/>
            <a:ext cx="6984776" cy="1165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L:\Eternalfire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6578" y="4214818"/>
            <a:ext cx="1905000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74403">
            <a:off x="666732" y="5208929"/>
            <a:ext cx="693060" cy="1221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602710">
            <a:off x="227833" y="5498818"/>
            <a:ext cx="685349" cy="1207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891317">
            <a:off x="553049" y="5732736"/>
            <a:ext cx="611137" cy="1077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890" name="Рисунок 8" descr="http://podvignaroda.ru/filter/filterimage?path=VS_Gatchina/009/3-1-1066/00000643_1.jpg&amp;id=50168093&amp;id1=4db7dd29dc5e02a7917e049bcd6cf56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43702" y="2428868"/>
            <a:ext cx="2285984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Рисунок 1" descr="http://podvignaroda.ru/filter/filterimage?path=VS_Gatchina/009/3-1-1066/00000644_1.jpg&amp;id=50168093&amp;id1=4db7dd29dc5e02a7917e049bcd6cf56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43702" y="3619515"/>
            <a:ext cx="2286016" cy="3238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Рисунок 6" descr="http://podvignaroda.ru/img/awards/new/Orden_Krasnoj_Zvezdy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1285860"/>
            <a:ext cx="2238394" cy="2024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5" descr="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143240" y="3571852"/>
            <a:ext cx="2786082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4" name="Picture 6" descr="C:\Documents and Settings\Администратор\Рабочий стол\2 ЛОГОПЕД ГРУППА МБДОУ 27 Г. МУРМАНСКА\ВЕТРОВ БОРИС ВЛАДИМИРОВИЧ прадед Кострыкиной Леры\ЛЕРА КУДРЯВЦЕВА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3714752"/>
            <a:ext cx="2643206" cy="31432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285814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57884" y="1071546"/>
            <a:ext cx="3286116" cy="2428892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ПИЛЮГИН </a:t>
            </a:r>
            <a:b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ВАСИЛИЙ СЕМЁНОВИЧ </a:t>
            </a:r>
            <a:b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(1926 – 2008)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85729"/>
            <a:ext cx="8229600" cy="857256"/>
          </a:xfrm>
        </p:spPr>
        <p:txBody>
          <a:bodyPr/>
          <a:lstStyle/>
          <a:p>
            <a:pPr>
              <a:buNone/>
            </a:pP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ПАМЯТЬ СЕМЬИ МИШИНА МАТВЕЯ</a:t>
            </a:r>
            <a:endParaRPr lang="ru-RU" sz="3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" name="Picture 5" descr="L:\5330058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45332" y="5949280"/>
            <a:ext cx="6984776" cy="1074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L:\Eternalfire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15140" y="3714752"/>
            <a:ext cx="1905000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3105150" y="3186113"/>
          <a:ext cx="2933700" cy="485775"/>
        </p:xfrm>
        <a:graphic>
          <a:graphicData uri="http://schemas.openxmlformats.org/presentationml/2006/ole">
            <p:oleObj spid="_x0000_s5122" name="Пакет" r:id="rId6" imgW="2933640" imgH="485640" progId="Package">
              <p:embed/>
            </p:oleObj>
          </a:graphicData>
        </a:graphic>
      </p:graphicFrame>
      <p:pic>
        <p:nvPicPr>
          <p:cNvPr id="5123" name="Picture 3" descr="C:\Documents and Settings\Администратор\Рабочий стол\Новая папка (2)\IMG-9a93ba4e4a2da6d04ccbddd3952200a8-V.jpg"/>
          <p:cNvPicPr>
            <a:picLocks noChangeAspect="1" noChangeArrowheads="1"/>
          </p:cNvPicPr>
          <p:nvPr/>
        </p:nvPicPr>
        <p:blipFill>
          <a:blip r:embed="rId7"/>
          <a:srcRect t="9703" b="6897"/>
          <a:stretch>
            <a:fillRect/>
          </a:stretch>
        </p:blipFill>
        <p:spPr bwMode="auto">
          <a:xfrm>
            <a:off x="214282" y="1214422"/>
            <a:ext cx="5786478" cy="46434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285814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КНИГА «РАДИ ЖИЗНИ НА ЗЕМЛЕ»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525963"/>
          </a:xfrm>
        </p:spPr>
        <p:txBody>
          <a:bodyPr/>
          <a:lstStyle/>
          <a:p>
            <a:endParaRPr lang="ru-RU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8674" name="Picture 2" descr="C:\Documents and Settings\Администратор\Рабочий стол\Новая папка (2)\IMG-1281b5287e1d48e3e4ed270eee363816-V.jpg"/>
          <p:cNvPicPr>
            <a:picLocks noChangeAspect="1" noChangeArrowheads="1"/>
          </p:cNvPicPr>
          <p:nvPr/>
        </p:nvPicPr>
        <p:blipFill>
          <a:blip r:embed="rId3"/>
          <a:srcRect l="5357" t="10714" r="5714" b="4762"/>
          <a:stretch>
            <a:fillRect/>
          </a:stretch>
        </p:blipFill>
        <p:spPr bwMode="auto">
          <a:xfrm>
            <a:off x="0" y="1285860"/>
            <a:ext cx="4857784" cy="3357586"/>
          </a:xfrm>
          <a:prstGeom prst="rect">
            <a:avLst/>
          </a:prstGeom>
          <a:noFill/>
        </p:spPr>
      </p:pic>
      <p:pic>
        <p:nvPicPr>
          <p:cNvPr id="11" name="Picture 2" descr="C:\Documents and Settings\Администратор\Рабочий стол\Новая папка (2)\IMG-08d864ec22917754ef0faf5fed84addc-V.jpg"/>
          <p:cNvPicPr>
            <a:picLocks noChangeAspect="1" noChangeArrowheads="1"/>
          </p:cNvPicPr>
          <p:nvPr/>
        </p:nvPicPr>
        <p:blipFill>
          <a:blip r:embed="rId4"/>
          <a:srcRect l="3771" t="5076" r="6519" b="8629"/>
          <a:stretch>
            <a:fillRect/>
          </a:stretch>
        </p:blipFill>
        <p:spPr bwMode="auto">
          <a:xfrm>
            <a:off x="3786150" y="4214818"/>
            <a:ext cx="5357850" cy="2500306"/>
          </a:xfrm>
          <a:prstGeom prst="rect">
            <a:avLst/>
          </a:prstGeom>
          <a:noFill/>
        </p:spPr>
      </p:pic>
      <p:pic>
        <p:nvPicPr>
          <p:cNvPr id="12" name="Picture 3" descr="C:\Documents and Settings\Администратор\Рабочий стол\Новая папка (2)\IMG-e33c841a53d34c6897bd1e9ced1b7cc7-V (1).jpg"/>
          <p:cNvPicPr>
            <a:picLocks noChangeAspect="1" noChangeArrowheads="1"/>
          </p:cNvPicPr>
          <p:nvPr/>
        </p:nvPicPr>
        <p:blipFill>
          <a:blip r:embed="rId5" cstate="print"/>
          <a:srcRect l="9374" t="20052" r="11458" b="3385"/>
          <a:stretch>
            <a:fillRect/>
          </a:stretch>
        </p:blipFill>
        <p:spPr bwMode="auto">
          <a:xfrm rot="20884194">
            <a:off x="1051046" y="4451509"/>
            <a:ext cx="1814578" cy="2064835"/>
          </a:xfrm>
          <a:prstGeom prst="rect">
            <a:avLst/>
          </a:prstGeom>
          <a:noFill/>
        </p:spPr>
      </p:pic>
      <p:pic>
        <p:nvPicPr>
          <p:cNvPr id="13" name="Picture 2" descr="C:\Documents and Settings\Администратор\Рабочий стол\Новая папка (2)\IMG-fc1716a3c68e06df3b138974185b7563-V.jpg"/>
          <p:cNvPicPr>
            <a:picLocks noChangeAspect="1" noChangeArrowheads="1"/>
          </p:cNvPicPr>
          <p:nvPr/>
        </p:nvPicPr>
        <p:blipFill>
          <a:blip r:embed="rId6" cstate="print"/>
          <a:srcRect l="3906" t="5580" r="3181" b="4018"/>
          <a:stretch>
            <a:fillRect/>
          </a:stretch>
        </p:blipFill>
        <p:spPr bwMode="auto">
          <a:xfrm rot="21119175">
            <a:off x="4840561" y="1423816"/>
            <a:ext cx="3963325" cy="205977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285814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УЧАСТИЕ В ПАРАДЕ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L:\Eternalfire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28794" y="4357694"/>
            <a:ext cx="1905000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2770" name="Picture 2" descr="C:\Documents and Settings\Администратор\Рабочий стол\Новая папка (2)\ПАРАД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2071678"/>
            <a:ext cx="3714776" cy="4435786"/>
          </a:xfrm>
          <a:prstGeom prst="rect">
            <a:avLst/>
          </a:prstGeom>
          <a:noFill/>
        </p:spPr>
      </p:pic>
      <p:pic>
        <p:nvPicPr>
          <p:cNvPr id="11" name="Picture 2" descr="C:\Documents and Settings\Администратор\Рабочий стол\Новая папка (2)\БЕССМЕРТНЫЙ ПОЛК.JPG"/>
          <p:cNvPicPr>
            <a:picLocks noGrp="1" noChangeAspect="1" noChangeArrowheads="1"/>
          </p:cNvPicPr>
          <p:nvPr>
            <p:ph idx="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285720" y="1357298"/>
            <a:ext cx="4214283" cy="31607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285814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ЗНАКОМСТВО С ТЕХНИКОЙ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Picture 2" descr="C:\Documents and Settings\Администратор\Рабочий стол\Новая папка (2)\ЗНАКОМСТВО С ТЕХНИКОЙ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357694"/>
            <a:ext cx="4214842" cy="2214578"/>
          </a:xfrm>
          <a:prstGeom prst="rect">
            <a:avLst/>
          </a:prstGeom>
          <a:noFill/>
        </p:spPr>
      </p:pic>
      <p:pic>
        <p:nvPicPr>
          <p:cNvPr id="34819" name="Picture 3" descr="C:\Documents and Settings\Администратор\Рабочий стол\ТЕХНИКА\20180509_11205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2644558" y="-6643758"/>
            <a:ext cx="5242560" cy="3931920"/>
          </a:xfrm>
          <a:prstGeom prst="rect">
            <a:avLst/>
          </a:prstGeom>
          <a:noFill/>
        </p:spPr>
      </p:pic>
      <p:pic>
        <p:nvPicPr>
          <p:cNvPr id="11" name="Содержимое 10" descr="C:\Documents and Settings\Администратор\Рабочий стол\ТЕХНИКА\20180509_112051.jpg"/>
          <p:cNvPicPr>
            <a:picLocks noGrp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5475012" y="3196784"/>
            <a:ext cx="2945560" cy="367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Documents and Settings\Администратор\Рабочий стол\ТЕХНИКА\IMG-d8577a5316674b346472ea792b0f9334-V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4" y="1142984"/>
            <a:ext cx="392909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C:\Documents and Settings\Администратор\Рабочий стол\ТЕХНИКА\20180509_114334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>
            <a:off x="1000100" y="714357"/>
            <a:ext cx="2714643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285814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ЭКСКУРСИИ К ПАМЯТНИКАМ ВОИНАМ-ОСВОБОДИТЕЛЯМ И ВЕЧНОМУ ОГНЮ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2" name="Picture 2" descr="C:\Documents and Settings\Администратор\Рабочий стол\Новая папка (2)\ПОХОД К ВЕЧНОМУ ОГНЮ2.jpg"/>
          <p:cNvPicPr>
            <a:picLocks noChangeAspect="1" noChangeArrowheads="1"/>
          </p:cNvPicPr>
          <p:nvPr/>
        </p:nvPicPr>
        <p:blipFill>
          <a:blip r:embed="rId3"/>
          <a:srcRect t="13252" r="10757" b="24278"/>
          <a:stretch>
            <a:fillRect/>
          </a:stretch>
        </p:blipFill>
        <p:spPr bwMode="auto">
          <a:xfrm>
            <a:off x="3286116" y="4500570"/>
            <a:ext cx="5357850" cy="2357430"/>
          </a:xfrm>
          <a:prstGeom prst="rect">
            <a:avLst/>
          </a:prstGeom>
          <a:noFill/>
        </p:spPr>
      </p:pic>
      <p:pic>
        <p:nvPicPr>
          <p:cNvPr id="11" name="Picture 2" descr="C:\Documents and Settings\Администратор\Рабочий стол\Новая папка (2)\ПОХОД К ВЕЧНОМУ ОГНЮ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1643050"/>
            <a:ext cx="4214283" cy="2660646"/>
          </a:xfrm>
          <a:prstGeom prst="rect">
            <a:avLst/>
          </a:prstGeom>
          <a:noFill/>
        </p:spPr>
      </p:pic>
      <p:pic>
        <p:nvPicPr>
          <p:cNvPr id="12" name="Picture 3" descr="C:\Documents and Settings\Администратор\Рабочий стол\Новая папка (2)\ПОХОД К ВЕЧНОМУ ОГНЮ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1643050"/>
            <a:ext cx="3786214" cy="27146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285814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РИСУНКИ ДЕТЕЙ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L:\Eternalfire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295574"/>
            <a:ext cx="1905000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74403">
            <a:off x="666732" y="5208929"/>
            <a:ext cx="693060" cy="1221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602710">
            <a:off x="227833" y="5498818"/>
            <a:ext cx="685349" cy="1207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891317">
            <a:off x="553049" y="5732736"/>
            <a:ext cx="611137" cy="1077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14" name="Picture 2" descr="C:\Documents and Settings\Администратор\Рабочий стол\2 ЛОГОПЕД ГРУППА МБДОУ 27 Г. МУРМАНСКА\РИСУНКИ ДЕТЕЙ И РОДИТЕЛЕЙ\СИНЁВ ДАНЯ.jpg"/>
          <p:cNvPicPr>
            <a:picLocks noChangeAspect="1" noChangeArrowheads="1"/>
          </p:cNvPicPr>
          <p:nvPr/>
        </p:nvPicPr>
        <p:blipFill>
          <a:blip r:embed="rId5" cstate="print"/>
          <a:srcRect l="3798" r="2511" b="8274"/>
          <a:stretch>
            <a:fillRect/>
          </a:stretch>
        </p:blipFill>
        <p:spPr bwMode="auto">
          <a:xfrm>
            <a:off x="214282" y="1000108"/>
            <a:ext cx="5072098" cy="2500330"/>
          </a:xfrm>
          <a:prstGeom prst="rect">
            <a:avLst/>
          </a:prstGeom>
          <a:noFill/>
        </p:spPr>
      </p:pic>
      <p:pic>
        <p:nvPicPr>
          <p:cNvPr id="38916" name="Picture 4" descr="C:\Documents and Settings\Администратор\Рабочий стол\2 ЛОГОПЕД ГРУППА МБДОУ 27 Г. МУРМАНСКА\РИСУНКИ ДЕТЕЙ И РОДИТЕЛЕЙ\СКВОРЦОВА НАСТЯ.jpg"/>
          <p:cNvPicPr>
            <a:picLocks noGrp="1" noChangeAspect="1" noChangeArrowheads="1"/>
          </p:cNvPicPr>
          <p:nvPr>
            <p:ph idx="1"/>
          </p:nvPr>
        </p:nvPicPr>
        <p:blipFill>
          <a:blip r:embed="rId6"/>
          <a:srcRect/>
          <a:stretch>
            <a:fillRect/>
          </a:stretch>
        </p:blipFill>
        <p:spPr bwMode="auto">
          <a:xfrm rot="16200000">
            <a:off x="4214806" y="1928806"/>
            <a:ext cx="3571876" cy="62865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285814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143115"/>
            <a:ext cx="8229600" cy="31432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НИКТО НЕ ЗАБЫТ,</a:t>
            </a:r>
          </a:p>
          <a:p>
            <a:pPr marL="0" indent="0" algn="ctr">
              <a:buNone/>
            </a:pPr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НИЧТО НЕ ЗАБЫТО!</a:t>
            </a:r>
            <a:endParaRPr lang="ru-RU" sz="4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5" descr="L:\533005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45332" y="5949280"/>
            <a:ext cx="6984776" cy="1074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L:\Eternalfire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295574"/>
            <a:ext cx="1905000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74403">
            <a:off x="666732" y="5208929"/>
            <a:ext cx="693060" cy="1221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602710">
            <a:off x="227833" y="5498818"/>
            <a:ext cx="685349" cy="1207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891317">
            <a:off x="553049" y="5732736"/>
            <a:ext cx="611137" cy="1077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85814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Интернет-ресурсы: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525963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  <a:hlinkClick r:id="rId3"/>
              </a:rPr>
              <a:t>http://</a:t>
            </a:r>
            <a:r>
              <a:rPr lang="en-US" dirty="0" smtClean="0">
                <a:solidFill>
                  <a:schemeClr val="bg1"/>
                </a:solidFill>
                <a:hlinkClick r:id="rId3"/>
              </a:rPr>
              <a:t>shkola-abv.ru/vse_dlya_prezentasiy3.html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  <a:hlinkClick r:id="rId4"/>
              </a:rPr>
              <a:t>http://search.skydns.ru/search/images</a:t>
            </a:r>
            <a:r>
              <a:rPr lang="en-US" dirty="0" smtClean="0">
                <a:solidFill>
                  <a:schemeClr val="bg1"/>
                </a:solidFill>
                <a:hlinkClick r:id="rId4"/>
              </a:rPr>
              <a:t>/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  <a:hlinkClick r:id="rId5"/>
              </a:rPr>
              <a:t>http://</a:t>
            </a:r>
            <a:r>
              <a:rPr lang="en-US" dirty="0" smtClean="0">
                <a:solidFill>
                  <a:schemeClr val="bg1"/>
                </a:solidFill>
                <a:hlinkClick r:id="rId5"/>
              </a:rPr>
              <a:t>wallpaperscraft.ru/catalog/textures/page5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  <a:hlinkClick r:id="rId6"/>
              </a:rPr>
              <a:t>http://</a:t>
            </a:r>
            <a:r>
              <a:rPr lang="en-US" dirty="0" smtClean="0">
                <a:solidFill>
                  <a:schemeClr val="bg1"/>
                </a:solidFill>
                <a:hlinkClick r:id="rId6"/>
              </a:rPr>
              <a:t>pleer.com/tracks/4412038Dzzp</a:t>
            </a:r>
            <a:endParaRPr lang="ru-RU" dirty="0" smtClean="0">
              <a:solidFill>
                <a:schemeClr val="bg1"/>
              </a:solidFill>
            </a:endParaRPr>
          </a:p>
          <a:p>
            <a:endParaRPr lang="ru-RU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" name="Picture 5" descr="L:\5330058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45332" y="5949280"/>
            <a:ext cx="6984776" cy="1074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L:\Eternalfire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295574"/>
            <a:ext cx="1905000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74403">
            <a:off x="666732" y="5208929"/>
            <a:ext cx="693060" cy="1221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602710">
            <a:off x="227833" y="5498818"/>
            <a:ext cx="685349" cy="1207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891317">
            <a:off x="553049" y="5732736"/>
            <a:ext cx="611137" cy="1077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85814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Интернет-ресурсы: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525963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  <a:hlinkClick r:id="rId3"/>
              </a:rPr>
              <a:t>http://</a:t>
            </a:r>
            <a:r>
              <a:rPr lang="en-US" dirty="0" smtClean="0">
                <a:solidFill>
                  <a:schemeClr val="bg1"/>
                </a:solidFill>
                <a:hlinkClick r:id="rId3"/>
              </a:rPr>
              <a:t>shkola-abv.ru/vse_dlya_prezentasiy3.html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  <a:hlinkClick r:id="rId4"/>
              </a:rPr>
              <a:t>http://search.skydns.ru/search/images</a:t>
            </a:r>
            <a:r>
              <a:rPr lang="en-US" dirty="0" smtClean="0">
                <a:solidFill>
                  <a:schemeClr val="bg1"/>
                </a:solidFill>
                <a:hlinkClick r:id="rId4"/>
              </a:rPr>
              <a:t>/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  <a:hlinkClick r:id="rId5"/>
              </a:rPr>
              <a:t>http://</a:t>
            </a:r>
            <a:r>
              <a:rPr lang="en-US" dirty="0" smtClean="0">
                <a:solidFill>
                  <a:schemeClr val="bg1"/>
                </a:solidFill>
                <a:hlinkClick r:id="rId5"/>
              </a:rPr>
              <a:t>wallpaperscraft.ru/catalog/textures/page5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  <a:hlinkClick r:id="rId6"/>
              </a:rPr>
              <a:t>http://</a:t>
            </a:r>
            <a:r>
              <a:rPr lang="en-US" dirty="0" smtClean="0">
                <a:solidFill>
                  <a:schemeClr val="bg1"/>
                </a:solidFill>
                <a:hlinkClick r:id="rId6"/>
              </a:rPr>
              <a:t>pleer.com/tracks/4412038Dzzp</a:t>
            </a:r>
            <a:endParaRPr lang="ru-RU" dirty="0" smtClean="0">
              <a:solidFill>
                <a:schemeClr val="bg1"/>
              </a:solidFill>
            </a:endParaRPr>
          </a:p>
          <a:p>
            <a:endParaRPr lang="ru-RU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" name="Picture 5" descr="L:\5330058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45332" y="5949280"/>
            <a:ext cx="6984776" cy="1074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L:\Eternalfire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295574"/>
            <a:ext cx="1905000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86419" y="4302539"/>
            <a:ext cx="763600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Никто не забыт, ничто не забыто!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74403">
            <a:off x="666732" y="5208929"/>
            <a:ext cx="693060" cy="1221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602710">
            <a:off x="227833" y="5498818"/>
            <a:ext cx="685349" cy="1207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891317">
            <a:off x="553049" y="5732736"/>
            <a:ext cx="611137" cy="1077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85814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ПАМЯТЬ СЕМЬИ ХОТЬКО ВИТИ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525963"/>
          </a:xfrm>
        </p:spPr>
        <p:txBody>
          <a:bodyPr/>
          <a:lstStyle/>
          <a:p>
            <a:endParaRPr lang="ru-RU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" name="Picture 5" descr="L:\533005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45332" y="5949280"/>
            <a:ext cx="6984776" cy="1074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L:\Eternalfire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295574"/>
            <a:ext cx="1905000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74403">
            <a:off x="666732" y="5208929"/>
            <a:ext cx="693060" cy="1221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602710">
            <a:off x="227833" y="5498818"/>
            <a:ext cx="685349" cy="1207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891317">
            <a:off x="553049" y="5732736"/>
            <a:ext cx="611137" cy="1077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Рисунок 10" descr="C:\Documents and Settings\Администратор\Рабочий стол\дети войны\Хотько Витя конкурс БЕССЕРТНЫЙ ПОЛК\1.JPG"/>
          <p:cNvPicPr/>
          <p:nvPr/>
        </p:nvPicPr>
        <p:blipFill>
          <a:blip r:embed="rId6"/>
          <a:srcRect r="50347"/>
          <a:stretch>
            <a:fillRect/>
          </a:stretch>
        </p:blipFill>
        <p:spPr bwMode="auto">
          <a:xfrm>
            <a:off x="285720" y="1142984"/>
            <a:ext cx="8429684" cy="571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285814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Интернет-ресурсы: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525963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  <a:hlinkClick r:id="rId3"/>
              </a:rPr>
              <a:t>http://</a:t>
            </a:r>
            <a:r>
              <a:rPr lang="en-US" dirty="0" smtClean="0">
                <a:solidFill>
                  <a:schemeClr val="bg1"/>
                </a:solidFill>
                <a:hlinkClick r:id="rId3"/>
              </a:rPr>
              <a:t>shkola-abv.ru/vse_dlya_prezentasiy3.html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  <a:hlinkClick r:id="rId4"/>
              </a:rPr>
              <a:t>http://search.skydns.ru/search/images</a:t>
            </a:r>
            <a:r>
              <a:rPr lang="en-US" dirty="0" smtClean="0">
                <a:solidFill>
                  <a:schemeClr val="bg1"/>
                </a:solidFill>
                <a:hlinkClick r:id="rId4"/>
              </a:rPr>
              <a:t>/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  <a:hlinkClick r:id="rId5"/>
              </a:rPr>
              <a:t>http://</a:t>
            </a:r>
            <a:r>
              <a:rPr lang="en-US" dirty="0" smtClean="0">
                <a:solidFill>
                  <a:schemeClr val="bg1"/>
                </a:solidFill>
                <a:hlinkClick r:id="rId5"/>
              </a:rPr>
              <a:t>wallpaperscraft.ru/catalog/textures/page5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  <a:hlinkClick r:id="rId6"/>
              </a:rPr>
              <a:t>http://</a:t>
            </a:r>
            <a:r>
              <a:rPr lang="en-US" dirty="0" smtClean="0">
                <a:solidFill>
                  <a:schemeClr val="bg1"/>
                </a:solidFill>
                <a:hlinkClick r:id="rId6"/>
              </a:rPr>
              <a:t>pleer.com/tracks/4412038Dzzp</a:t>
            </a:r>
            <a:endParaRPr lang="ru-RU" dirty="0" smtClean="0">
              <a:solidFill>
                <a:schemeClr val="bg1"/>
              </a:solidFill>
            </a:endParaRPr>
          </a:p>
          <a:p>
            <a:endParaRPr lang="ru-RU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" name="Picture 5" descr="L:\5330058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45332" y="5949280"/>
            <a:ext cx="6984776" cy="1074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L:\Eternalfire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295574"/>
            <a:ext cx="1905000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86419" y="4302539"/>
            <a:ext cx="763600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Никто не забыт, ничто не забыто!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74403">
            <a:off x="666732" y="5208929"/>
            <a:ext cx="693060" cy="1221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602710">
            <a:off x="227833" y="5498818"/>
            <a:ext cx="685349" cy="1207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891317">
            <a:off x="553049" y="5732736"/>
            <a:ext cx="611137" cy="1077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85814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525963"/>
          </a:xfrm>
        </p:spPr>
        <p:txBody>
          <a:bodyPr/>
          <a:lstStyle/>
          <a:p>
            <a:endParaRPr lang="ru-RU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" name="Picture 5" descr="L:\533005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45332" y="5949280"/>
            <a:ext cx="6984776" cy="1074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L:\Eternalfire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295574"/>
            <a:ext cx="1905000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74403">
            <a:off x="666732" y="5208929"/>
            <a:ext cx="693060" cy="1221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602710">
            <a:off x="227833" y="5498818"/>
            <a:ext cx="685349" cy="1207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891317">
            <a:off x="553049" y="5732736"/>
            <a:ext cx="611137" cy="1077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Рисунок 10" descr="C:\Documents and Settings\Администратор\Рабочий стол\дети войны\Хотько Витя конкурс БЕССЕРТНЫЙ ПОЛК\4.JPG"/>
          <p:cNvPicPr/>
          <p:nvPr/>
        </p:nvPicPr>
        <p:blipFill>
          <a:blip r:embed="rId6"/>
          <a:srcRect l="50027"/>
          <a:stretch>
            <a:fillRect/>
          </a:stretch>
        </p:blipFill>
        <p:spPr bwMode="auto">
          <a:xfrm>
            <a:off x="285720" y="0"/>
            <a:ext cx="842965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285814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525963"/>
          </a:xfrm>
        </p:spPr>
        <p:txBody>
          <a:bodyPr/>
          <a:lstStyle/>
          <a:p>
            <a:endParaRPr lang="ru-RU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" name="Picture 5" descr="L:\533005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45332" y="5949280"/>
            <a:ext cx="6984776" cy="1074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L:\Eternalfire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295574"/>
            <a:ext cx="1905000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74403">
            <a:off x="666732" y="5208929"/>
            <a:ext cx="693060" cy="1221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602710">
            <a:off x="227833" y="5498818"/>
            <a:ext cx="685349" cy="1207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891317">
            <a:off x="553049" y="5732736"/>
            <a:ext cx="611137" cy="1077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Рисунок 10" descr="C:\Documents and Settings\Администратор\Рабочий стол\дети войны\Хотько Витя конкурс БЕССЕРТНЫЙ ПОЛК\4.JPG"/>
          <p:cNvPicPr/>
          <p:nvPr/>
        </p:nvPicPr>
        <p:blipFill>
          <a:blip r:embed="rId6"/>
          <a:srcRect r="50294"/>
          <a:stretch>
            <a:fillRect/>
          </a:stretch>
        </p:blipFill>
        <p:spPr bwMode="auto">
          <a:xfrm>
            <a:off x="214282" y="0"/>
            <a:ext cx="871540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285814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525963"/>
          </a:xfrm>
        </p:spPr>
        <p:txBody>
          <a:bodyPr/>
          <a:lstStyle/>
          <a:p>
            <a:endParaRPr lang="ru-RU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" name="Picture 5" descr="L:\533005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45332" y="5949280"/>
            <a:ext cx="6984776" cy="1074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L:\Eternalfire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295574"/>
            <a:ext cx="1905000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74403">
            <a:off x="666732" y="5208929"/>
            <a:ext cx="693060" cy="1221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602710">
            <a:off x="227833" y="5498818"/>
            <a:ext cx="685349" cy="1207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891317">
            <a:off x="553049" y="5732736"/>
            <a:ext cx="611137" cy="1077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Рисунок 10" descr="C:\Documents and Settings\Администратор\Рабочий стол\дети войны\Хотько Витя конкурс БЕССЕРТНЫЙ ПОЛК\3.JPG"/>
          <p:cNvPicPr/>
          <p:nvPr/>
        </p:nvPicPr>
        <p:blipFill>
          <a:blip r:embed="rId6"/>
          <a:srcRect r="50229"/>
          <a:stretch>
            <a:fillRect/>
          </a:stretch>
        </p:blipFill>
        <p:spPr bwMode="auto">
          <a:xfrm>
            <a:off x="285720" y="0"/>
            <a:ext cx="828680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285814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525963"/>
          </a:xfrm>
        </p:spPr>
        <p:txBody>
          <a:bodyPr/>
          <a:lstStyle/>
          <a:p>
            <a:endParaRPr lang="ru-RU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" name="Picture 5" descr="L:\533005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45332" y="5949280"/>
            <a:ext cx="6984776" cy="1074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L:\Eternalfire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295574"/>
            <a:ext cx="1905000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74403">
            <a:off x="666732" y="5208929"/>
            <a:ext cx="693060" cy="1221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602710">
            <a:off x="227833" y="5498818"/>
            <a:ext cx="685349" cy="1207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891317">
            <a:off x="553049" y="5732736"/>
            <a:ext cx="611137" cy="1077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Рисунок 10" descr="C:\Documents and Settings\Администратор\Рабочий стол\дети войны\Хотько Витя конкурс БЕССЕРТНЫЙ ПОЛК\3.JPG"/>
          <p:cNvPicPr/>
          <p:nvPr/>
        </p:nvPicPr>
        <p:blipFill>
          <a:blip r:embed="rId6"/>
          <a:srcRect l="50667"/>
          <a:stretch>
            <a:fillRect/>
          </a:stretch>
        </p:blipFill>
        <p:spPr bwMode="auto">
          <a:xfrm>
            <a:off x="285720" y="0"/>
            <a:ext cx="842968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285814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525963"/>
          </a:xfrm>
        </p:spPr>
        <p:txBody>
          <a:bodyPr/>
          <a:lstStyle/>
          <a:p>
            <a:endParaRPr lang="ru-RU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" name="Picture 5" descr="L:\533005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45332" y="5949280"/>
            <a:ext cx="6984776" cy="1074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L:\Eternalfire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295574"/>
            <a:ext cx="1905000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74403">
            <a:off x="666732" y="5208929"/>
            <a:ext cx="693060" cy="1221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602710">
            <a:off x="227833" y="5498818"/>
            <a:ext cx="685349" cy="1207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891317">
            <a:off x="553049" y="5732736"/>
            <a:ext cx="611137" cy="1077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Рисунок 10" descr="C:\Documents and Settings\Администратор\Рабочий стол\дети войны\Хотько Витя конкурс БЕССЕРТНЫЙ ПОЛК\2.JPG"/>
          <p:cNvPicPr/>
          <p:nvPr/>
        </p:nvPicPr>
        <p:blipFill>
          <a:blip r:embed="rId6"/>
          <a:srcRect r="50615"/>
          <a:stretch>
            <a:fillRect/>
          </a:stretch>
        </p:blipFill>
        <p:spPr bwMode="auto">
          <a:xfrm>
            <a:off x="285720" y="0"/>
            <a:ext cx="850112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285814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525963"/>
          </a:xfrm>
        </p:spPr>
        <p:txBody>
          <a:bodyPr/>
          <a:lstStyle/>
          <a:p>
            <a:endParaRPr lang="ru-RU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" name="Picture 5" descr="L:\533005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45332" y="5949280"/>
            <a:ext cx="6984776" cy="1074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L:\Eternalfire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295574"/>
            <a:ext cx="1905000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74403">
            <a:off x="666732" y="5208929"/>
            <a:ext cx="693060" cy="1221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602710">
            <a:off x="227833" y="5498818"/>
            <a:ext cx="685349" cy="1207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891317">
            <a:off x="553049" y="5732736"/>
            <a:ext cx="611137" cy="1077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Рисунок 10" descr="C:\Documents and Settings\Администратор\Рабочий стол\дети войны\Хотько Витя конкурс БЕССЕРТНЫЙ ПОЛК\2.JPG"/>
          <p:cNvPicPr/>
          <p:nvPr/>
        </p:nvPicPr>
        <p:blipFill>
          <a:blip r:embed="rId6"/>
          <a:srcRect l="50347"/>
          <a:stretch>
            <a:fillRect/>
          </a:stretch>
        </p:blipFill>
        <p:spPr bwMode="auto">
          <a:xfrm>
            <a:off x="285720" y="0"/>
            <a:ext cx="842968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285814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КНИГА ПАМЯТИ СЕМЬИ ХОТЬКО ВИТИ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525963"/>
          </a:xfrm>
        </p:spPr>
        <p:txBody>
          <a:bodyPr/>
          <a:lstStyle/>
          <a:p>
            <a:endParaRPr lang="ru-RU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" name="Picture 5" descr="L:\533005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45332" y="5949280"/>
            <a:ext cx="6984776" cy="1074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L:\Eternalfire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295574"/>
            <a:ext cx="1905000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74403">
            <a:off x="666732" y="5208929"/>
            <a:ext cx="693060" cy="1221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602710">
            <a:off x="227833" y="5498818"/>
            <a:ext cx="685349" cy="1207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891317">
            <a:off x="553049" y="5732736"/>
            <a:ext cx="611137" cy="1077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Рисунок 10" descr="C:\Documents and Settings\Администратор\Рабочий стол\дети войны\Хотько Витя конкурс БЕССЕРТНЫЙ ПОЛК\IMG_9413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1500174"/>
            <a:ext cx="8572528" cy="53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285814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485</TotalTime>
  <Words>132</Words>
  <Application>Microsoft Office PowerPoint</Application>
  <PresentationFormat>Экран (4:3)</PresentationFormat>
  <Paragraphs>36</Paragraphs>
  <Slides>20</Slides>
  <Notes>0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Тема Office</vt:lpstr>
      <vt:lpstr>Пакет</vt:lpstr>
      <vt:lpstr>ПРОЕКТ  «НАШ БЕССМЕРТНЫЙ ПОЛК»</vt:lpstr>
      <vt:lpstr>ПАМЯТЬ СЕМЬИ ХОТЬКО ВИТИ</vt:lpstr>
      <vt:lpstr>Слайд 3</vt:lpstr>
      <vt:lpstr>Слайд 4</vt:lpstr>
      <vt:lpstr>Слайд 5</vt:lpstr>
      <vt:lpstr>Слайд 6</vt:lpstr>
      <vt:lpstr>Слайд 7</vt:lpstr>
      <vt:lpstr>Слайд 8</vt:lpstr>
      <vt:lpstr>КНИГА ПАМЯТИ СЕМЬИ ХОТЬКО ВИТИ</vt:lpstr>
      <vt:lpstr>    ПАМЯТЬ СЕМЬИ КОСТРЫКИНОЙ ЛЕРЫ                   КОМАНДИР ОТДЕЛЕНИЯ / СВЯЗИСТ   </vt:lpstr>
      <vt:lpstr>ПИЛЮГИН  ВАСИЛИЙ СЕМЁНОВИЧ  (1926 – 2008)</vt:lpstr>
      <vt:lpstr>КНИГА «РАДИ ЖИЗНИ НА ЗЕМЛЕ»</vt:lpstr>
      <vt:lpstr>УЧАСТИЕ В ПАРАДЕ</vt:lpstr>
      <vt:lpstr>ЗНАКОМСТВО С ТЕХНИКОЙ</vt:lpstr>
      <vt:lpstr>ЭКСКУРСИИ К ПАМЯТНИКАМ ВОИНАМ-ОСВОБОДИТЕЛЯМ И ВЕЧНОМУ ОГНЮ</vt:lpstr>
      <vt:lpstr>РИСУНКИ ДЕТЕЙ</vt:lpstr>
      <vt:lpstr>Слайд 17</vt:lpstr>
      <vt:lpstr>Интернет-ресурсы:</vt:lpstr>
      <vt:lpstr>Интернет-ресурсы:</vt:lpstr>
      <vt:lpstr>Интернет-ресурсы: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 Евгеньевна</dc:creator>
  <cp:lastModifiedBy>User</cp:lastModifiedBy>
  <cp:revision>61</cp:revision>
  <dcterms:created xsi:type="dcterms:W3CDTF">2015-04-20T05:23:43Z</dcterms:created>
  <dcterms:modified xsi:type="dcterms:W3CDTF">2020-04-25T17:27:04Z</dcterms:modified>
</cp:coreProperties>
</file>