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7" r:id="rId4"/>
    <p:sldId id="256" r:id="rId5"/>
    <p:sldId id="261" r:id="rId6"/>
    <p:sldId id="262" r:id="rId7"/>
    <p:sldId id="25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2" d="100"/>
          <a:sy n="82" d="100"/>
        </p:scale>
        <p:origin x="147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1052736"/>
            <a:ext cx="7128792" cy="8309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ЛЕБЕДИНАЯ   ВЕРНОСТЬ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71592" y="4437112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54868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Белоснежные благородные птицы символизируют собой чистое, безупречное явление  верности.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15616" y="1556792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Суть понятия «лебединая верность» заключается в том, что лебедям свойственно хранить верность своему партнеру после его смерти. 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852936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Лебеди ухаживают за своим больным или раненным партнером до последнего, даря ему всю свою любовь и нежность, отгоняя возможную опасность и отдавая последнюю еду.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15616" y="4509120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После смерти партнера они не прибиваются к стае лебедей, не улетают в теплые страны, а так и остаются на месте гибели своих возлюбленных, храня им верность.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3" grpId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404664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ПРОДУКТЫ,  ВХОДЯЩИЕ  В  БЛЮДО</a:t>
            </a:r>
          </a:p>
        </p:txBody>
      </p:sp>
      <p:pic>
        <p:nvPicPr>
          <p:cNvPr id="14" name="Рисунок 13" descr="желати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933056"/>
            <a:ext cx="2016224" cy="15121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60032" y="494116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Желатин</a:t>
            </a:r>
            <a:endParaRPr lang="ru-RU" sz="2400" dirty="0"/>
          </a:p>
        </p:txBody>
      </p:sp>
      <p:pic>
        <p:nvPicPr>
          <p:cNvPr id="15" name="Рисунок 14" descr="саха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3356992"/>
            <a:ext cx="2208754" cy="19596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11760" y="4869160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Сахар</a:t>
            </a:r>
            <a:endParaRPr lang="ru-RU" sz="2400" dirty="0"/>
          </a:p>
        </p:txBody>
      </p:sp>
      <p:pic>
        <p:nvPicPr>
          <p:cNvPr id="16" name="Рисунок 15" descr="вишневый со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2780928"/>
            <a:ext cx="2160240" cy="21602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450912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Сок вишневый</a:t>
            </a:r>
            <a:endParaRPr lang="ru-RU" sz="2400" dirty="0"/>
          </a:p>
        </p:txBody>
      </p:sp>
      <p:pic>
        <p:nvPicPr>
          <p:cNvPr id="18" name="Рисунок 17" descr="масло слив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1412776"/>
            <a:ext cx="2520280" cy="14736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1880" y="148478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Масло сливочное</a:t>
            </a:r>
            <a:endParaRPr lang="ru-RU" sz="2400" dirty="0"/>
          </a:p>
        </p:txBody>
      </p:sp>
      <p:pic>
        <p:nvPicPr>
          <p:cNvPr id="19" name="Рисунок 18" descr="белый шоколад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1196752"/>
            <a:ext cx="2857500" cy="14382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1196752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Шоколад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белый</a:t>
            </a:r>
            <a:endParaRPr lang="ru-RU" sz="2400" dirty="0"/>
          </a:p>
        </p:txBody>
      </p:sp>
      <p:pic>
        <p:nvPicPr>
          <p:cNvPr id="21" name="Рисунок 20" descr="сахарная пудра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44208" y="1196752"/>
            <a:ext cx="2232248" cy="243897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44208" y="3140968"/>
            <a:ext cx="2267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Сахарная пудра</a:t>
            </a:r>
            <a:endParaRPr lang="ru-RU" sz="2400" dirty="0"/>
          </a:p>
        </p:txBody>
      </p:sp>
      <p:pic>
        <p:nvPicPr>
          <p:cNvPr id="17" name="Рисунок 16" descr="ighct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04248" y="4293096"/>
            <a:ext cx="2180257" cy="218025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380312" y="5589240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Кокосовая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стружка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0" grpId="0"/>
      <p:bldP spid="8" grpId="0"/>
      <p:bldP spid="6" grpId="0"/>
      <p:bldP spid="4" grpId="0"/>
      <p:bldP spid="1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548680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  ПРИГОТОВЛЕНИЯ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1196752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Лебеди из шоколада: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Шоколад растапливают на водяной бане при периодическом помешивании.</a:t>
            </a:r>
          </a:p>
        </p:txBody>
      </p:sp>
      <p:pic>
        <p:nvPicPr>
          <p:cNvPr id="5" name="Рисунок 4" descr="7d450c35e6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7" y="3501008"/>
            <a:ext cx="3552395" cy="2664296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501008"/>
            <a:ext cx="3611893" cy="27089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220486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С помощью кондитерского мешка отсаживают фигурки с форме лебедей. Фигуркам дают застыть. Соединяют с помощью смеси масла и сахарной пудры.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260648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Сердце из желе: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Желатин заливают холодной кипяченой водой в соотношении 1:8, оставляют для набухания на 1-1,5 часа.</a:t>
            </a:r>
          </a:p>
        </p:txBody>
      </p:sp>
      <p:pic>
        <p:nvPicPr>
          <p:cNvPr id="3" name="Рисунок 2" descr="DSCN30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714620"/>
            <a:ext cx="3000396" cy="3291147"/>
          </a:xfrm>
          <a:prstGeom prst="rect">
            <a:avLst/>
          </a:prstGeom>
        </p:spPr>
      </p:pic>
      <p:pic>
        <p:nvPicPr>
          <p:cNvPr id="5" name="Рисунок 4" descr="DSCN30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714620"/>
            <a:ext cx="4274020" cy="30450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568" y="1124744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В горячий сахарном сиропе растворяют подготовленный желатин, добавляют ягодный сок, процеживают, разливают в формы и охлаждают.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23728" y="548680"/>
            <a:ext cx="489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SCN30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60210"/>
            <a:ext cx="8371036" cy="50406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4348" y="214290"/>
            <a:ext cx="785818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Оформление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Готовое желе в форме сердца выкладывают на тарелку, посыпают кокосовой стружкой, ставят лебедей.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N30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1124744"/>
            <a:ext cx="5904656" cy="5513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75656" y="404664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ПРИЯТНОГО   АППЕТИТА!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211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Алексей Герасимчук</cp:lastModifiedBy>
  <cp:revision>39</cp:revision>
  <dcterms:created xsi:type="dcterms:W3CDTF">2012-01-27T17:44:39Z</dcterms:created>
  <dcterms:modified xsi:type="dcterms:W3CDTF">2021-09-21T16:20:18Z</dcterms:modified>
</cp:coreProperties>
</file>