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5" r:id="rId16"/>
    <p:sldId id="273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77" d="100"/>
          <a:sy n="77" d="100"/>
        </p:scale>
        <p:origin x="160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4D07B-839C-4A7B-8ED0-1ABE1B269638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5B4A3-75D4-44E1-800C-769972987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94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845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433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0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36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33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065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00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53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109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71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40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84\Desktop\репин\1618921299_3-phonoteka_org-p-fon-dlya-prezentatsii-po-kubanovedeniyu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1091381"/>
            <a:ext cx="49086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Илья Ефимович Репин 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5472987"/>
            <a:ext cx="4710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ГБОУ школа №584 «Озерки» </a:t>
            </a:r>
          </a:p>
          <a:p>
            <a:r>
              <a:rPr lang="ru-RU" dirty="0"/>
              <a:t>Воспитатели: Трафимова И.Н., Кузьмина В.Н.</a:t>
            </a:r>
          </a:p>
        </p:txBody>
      </p:sp>
    </p:spTree>
    <p:extLst>
      <p:ext uri="{BB962C8B-B14F-4D97-AF65-F5344CB8AC3E}">
        <p14:creationId xmlns:p14="http://schemas.microsoft.com/office/powerpoint/2010/main" val="2370873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584\Desktop\репин\i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8" r="11797" b="6699"/>
          <a:stretch/>
        </p:blipFill>
        <p:spPr bwMode="auto">
          <a:xfrm>
            <a:off x="107504" y="257387"/>
            <a:ext cx="4298756" cy="656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5" y="980728"/>
            <a:ext cx="41764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Василий Дмитриевич Паленов </a:t>
            </a:r>
          </a:p>
          <a:p>
            <a:pPr algn="ctr"/>
            <a:r>
              <a:rPr lang="ru-RU" sz="3200" dirty="0"/>
              <a:t>(1844-1927)</a:t>
            </a:r>
          </a:p>
        </p:txBody>
      </p:sp>
    </p:spTree>
    <p:extLst>
      <p:ext uri="{BB962C8B-B14F-4D97-AF65-F5344CB8AC3E}">
        <p14:creationId xmlns:p14="http://schemas.microsoft.com/office/powerpoint/2010/main" val="2636085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584\Desktop\репин\274px-Ilja_Jefimowitsch_Repin_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0434"/>
            <a:ext cx="4994015" cy="628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196752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Владимир Васильевич Стасов (1824-1906)</a:t>
            </a:r>
          </a:p>
        </p:txBody>
      </p:sp>
    </p:spTree>
    <p:extLst>
      <p:ext uri="{BB962C8B-B14F-4D97-AF65-F5344CB8AC3E}">
        <p14:creationId xmlns:p14="http://schemas.microsoft.com/office/powerpoint/2010/main" val="337060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584\Desktop\репин\19872_mainfoto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5339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1556792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Вера Шевцова</a:t>
            </a:r>
          </a:p>
          <a:p>
            <a:r>
              <a:rPr lang="ru-RU" sz="3200" dirty="0"/>
              <a:t>1869</a:t>
            </a:r>
          </a:p>
        </p:txBody>
      </p:sp>
    </p:spTree>
    <p:extLst>
      <p:ext uri="{BB962C8B-B14F-4D97-AF65-F5344CB8AC3E}">
        <p14:creationId xmlns:p14="http://schemas.microsoft.com/office/powerpoint/2010/main" val="3846727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584\Desktop\репин\2034_mainfoto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08" y="1411258"/>
            <a:ext cx="8816511" cy="528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5" y="188640"/>
            <a:ext cx="6770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«Воскрешение дочери </a:t>
            </a:r>
            <a:r>
              <a:rPr lang="ru-RU" sz="3200" dirty="0" err="1"/>
              <a:t>Иаира</a:t>
            </a:r>
            <a:r>
              <a:rPr lang="ru-RU" sz="32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284862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584\Desktop\репин\300px-Ilya_Repin_-_Barge_Haulers_on_the_Volga_-_Google_Art_Proj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88245" cy="441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92696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«Бурлаки на Волге»</a:t>
            </a:r>
          </a:p>
        </p:txBody>
      </p:sp>
    </p:spTree>
    <p:extLst>
      <p:ext uri="{BB962C8B-B14F-4D97-AF65-F5344CB8AC3E}">
        <p14:creationId xmlns:p14="http://schemas.microsoft.com/office/powerpoint/2010/main" val="2878111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584\Desktop\репин\340px-Kurskaya_korenn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83471" cy="526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836712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«Крестный ход»</a:t>
            </a:r>
          </a:p>
        </p:txBody>
      </p:sp>
    </p:spTree>
    <p:extLst>
      <p:ext uri="{BB962C8B-B14F-4D97-AF65-F5344CB8AC3E}">
        <p14:creationId xmlns:p14="http://schemas.microsoft.com/office/powerpoint/2010/main" val="1190333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584\Desktop\репин\320px-Iván_el_Terrible_y_su_hijo,_por_Iliá_Rep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62418"/>
            <a:ext cx="6721578" cy="527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476672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«Иван Грозный убивает своего сына»</a:t>
            </a:r>
          </a:p>
        </p:txBody>
      </p:sp>
    </p:spTree>
    <p:extLst>
      <p:ext uri="{BB962C8B-B14F-4D97-AF65-F5344CB8AC3E}">
        <p14:creationId xmlns:p14="http://schemas.microsoft.com/office/powerpoint/2010/main" val="3904221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584\Desktop\репин\Ilya_Repin_Unexpected_visito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319" y="0"/>
            <a:ext cx="7117987" cy="683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396551" y="141277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«Не ждали»</a:t>
            </a:r>
          </a:p>
        </p:txBody>
      </p:sp>
    </p:spTree>
    <p:extLst>
      <p:ext uri="{BB962C8B-B14F-4D97-AF65-F5344CB8AC3E}">
        <p14:creationId xmlns:p14="http://schemas.microsoft.com/office/powerpoint/2010/main" val="1867132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584\Desktop\репин\300px-Ilja_Jefimowitsch_Repin_-_Reply_of_the_Zaporozhian_Cossacks_-_Yor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8" y="1448274"/>
            <a:ext cx="9131862" cy="540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6064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«Запорожцы пишут письмо турецкому хану»</a:t>
            </a:r>
          </a:p>
        </p:txBody>
      </p:sp>
    </p:spTree>
    <p:extLst>
      <p:ext uri="{BB962C8B-B14F-4D97-AF65-F5344CB8AC3E}">
        <p14:creationId xmlns:p14="http://schemas.microsoft.com/office/powerpoint/2010/main" val="1896448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584\Desktop\репин\182px-Nordman_by_Repin_1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131840" cy="686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95936" y="1988840"/>
            <a:ext cx="43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Наталья Борисовна </a:t>
            </a:r>
            <a:r>
              <a:rPr lang="ru-RU" sz="3200" dirty="0" err="1"/>
              <a:t>Нордман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72857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584\Desktop\репин\_avtoportret.-zh-406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2"/>
          <a:stretch/>
        </p:blipFill>
        <p:spPr bwMode="auto">
          <a:xfrm>
            <a:off x="251520" y="221226"/>
            <a:ext cx="5561838" cy="63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12160" y="764704"/>
            <a:ext cx="28803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+mj-lt"/>
              </a:rPr>
              <a:t>Илья Ефимович Репин </a:t>
            </a:r>
          </a:p>
          <a:p>
            <a:pPr algn="ctr"/>
            <a:r>
              <a:rPr lang="ru-RU" sz="3200" dirty="0">
                <a:latin typeface="+mj-lt"/>
              </a:rPr>
              <a:t>(1844-1930)</a:t>
            </a:r>
          </a:p>
        </p:txBody>
      </p:sp>
    </p:spTree>
    <p:extLst>
      <p:ext uri="{BB962C8B-B14F-4D97-AF65-F5344CB8AC3E}">
        <p14:creationId xmlns:p14="http://schemas.microsoft.com/office/powerpoint/2010/main" val="3955604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0EDC1F-504E-4071-A1DA-4DEDDE2FF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8" y="858862"/>
            <a:ext cx="9002223" cy="59991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251560-3382-4BCE-A4B9-9A14ACEC4FB3}"/>
              </a:ext>
            </a:extLst>
          </p:cNvPr>
          <p:cNvSpPr txBox="1"/>
          <p:nvPr/>
        </p:nvSpPr>
        <p:spPr>
          <a:xfrm>
            <a:off x="3131840" y="260648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«Пенаты»</a:t>
            </a:r>
          </a:p>
        </p:txBody>
      </p:sp>
    </p:spTree>
    <p:extLst>
      <p:ext uri="{BB962C8B-B14F-4D97-AF65-F5344CB8AC3E}">
        <p14:creationId xmlns:p14="http://schemas.microsoft.com/office/powerpoint/2010/main" val="1207677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2CE66E-B8EA-4ACF-B8C6-2739C2DEE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" y="852592"/>
            <a:ext cx="8993123" cy="60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2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3FE4B6-5CBD-48CC-9C93-F1559627B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53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961C18-55FF-4428-96A3-9939C9706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9636"/>
            <a:ext cx="9144000" cy="409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5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697953-8868-4627-96A0-EC4906D95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1D2383-577B-451D-B699-D1411B991A12}"/>
              </a:ext>
            </a:extLst>
          </p:cNvPr>
          <p:cNvSpPr txBox="1"/>
          <p:nvPr/>
        </p:nvSpPr>
        <p:spPr>
          <a:xfrm>
            <a:off x="3923928" y="119675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021386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584\Desktop\репин\photo_2017-08-27_10-38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9006"/>
            <a:ext cx="9144000" cy="630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369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584\Desktop\репин\sDSC_04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"/>
          <a:stretch/>
        </p:blipFill>
        <p:spPr bwMode="auto">
          <a:xfrm>
            <a:off x="0" y="1171301"/>
            <a:ext cx="9148382" cy="567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141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584\Desktop\репин\sDSC_04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0"/>
          <a:stretch/>
        </p:blipFill>
        <p:spPr bwMode="auto">
          <a:xfrm>
            <a:off x="-6936" y="1121894"/>
            <a:ext cx="9136214" cy="573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311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584\Desktop\репин\200px-Yefim_Vasilyevich_by_Rep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85" y="455426"/>
            <a:ext cx="4605881" cy="626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620688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Ефим Васильевич Репин (1879)</a:t>
            </a:r>
          </a:p>
        </p:txBody>
      </p:sp>
    </p:spTree>
    <p:extLst>
      <p:ext uri="{BB962C8B-B14F-4D97-AF65-F5344CB8AC3E}">
        <p14:creationId xmlns:p14="http://schemas.microsoft.com/office/powerpoint/2010/main" val="155950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584\Desktop\репин\200px-Tatyana_Stepanovna_by_Rep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76672"/>
            <a:ext cx="4895667" cy="616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268760"/>
            <a:ext cx="3851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Татьяна Степановна </a:t>
            </a:r>
            <a:r>
              <a:rPr lang="ru-RU" sz="3200" dirty="0" err="1"/>
              <a:t>Бочарова</a:t>
            </a:r>
            <a:r>
              <a:rPr lang="ru-RU" sz="3200" dirty="0"/>
              <a:t> (1867)</a:t>
            </a:r>
          </a:p>
        </p:txBody>
      </p:sp>
    </p:spTree>
    <p:extLst>
      <p:ext uri="{BB962C8B-B14F-4D97-AF65-F5344CB8AC3E}">
        <p14:creationId xmlns:p14="http://schemas.microsoft.com/office/powerpoint/2010/main" val="2286398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584\Desktop\репин\85nzmw89ajx5tyxtg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03"/>
          <a:stretch/>
        </p:blipFill>
        <p:spPr bwMode="auto">
          <a:xfrm>
            <a:off x="1" y="1713610"/>
            <a:ext cx="9144000" cy="516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9733" y="764704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/>
              <a:t>Аакдемия</a:t>
            </a:r>
            <a:r>
              <a:rPr lang="ru-RU" sz="3200" dirty="0"/>
              <a:t> художеств</a:t>
            </a:r>
          </a:p>
        </p:txBody>
      </p:sp>
    </p:spTree>
    <p:extLst>
      <p:ext uri="{BB962C8B-B14F-4D97-AF65-F5344CB8AC3E}">
        <p14:creationId xmlns:p14="http://schemas.microsoft.com/office/powerpoint/2010/main" val="1655389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584\Desktop\репин\Kramskoi_by_Rep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896544" cy="645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908720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Иван Николаевич Крамской</a:t>
            </a:r>
          </a:p>
          <a:p>
            <a:pPr algn="ctr"/>
            <a:r>
              <a:rPr lang="ru-RU" sz="3200" dirty="0"/>
              <a:t>(1837-1887)</a:t>
            </a:r>
          </a:p>
        </p:txBody>
      </p:sp>
    </p:spTree>
    <p:extLst>
      <p:ext uri="{BB962C8B-B14F-4D97-AF65-F5344CB8AC3E}">
        <p14:creationId xmlns:p14="http://schemas.microsoft.com/office/powerpoint/2010/main" val="15050058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407</TotalTime>
  <Words>104</Words>
  <Application>Microsoft Office PowerPoint</Application>
  <PresentationFormat>Экран (4:3)</PresentationFormat>
  <Paragraphs>24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584</dc:creator>
  <cp:lastModifiedBy>Мама</cp:lastModifiedBy>
  <cp:revision>19</cp:revision>
  <dcterms:created xsi:type="dcterms:W3CDTF">2021-10-28T06:01:07Z</dcterms:created>
  <dcterms:modified xsi:type="dcterms:W3CDTF">2021-10-28T18:47:02Z</dcterms:modified>
</cp:coreProperties>
</file>