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7" r:id="rId3"/>
    <p:sldId id="268" r:id="rId4"/>
    <p:sldId id="257" r:id="rId5"/>
    <p:sldId id="258" r:id="rId6"/>
    <p:sldId id="269" r:id="rId7"/>
    <p:sldId id="270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38BC3-38B4-4984-8EFA-E43095980746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0F3C3-FD84-4905-9BB3-E8252A5BA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38BC3-38B4-4984-8EFA-E43095980746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0F3C3-FD84-4905-9BB3-E8252A5BA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38BC3-38B4-4984-8EFA-E43095980746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0F3C3-FD84-4905-9BB3-E8252A5BA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38BC3-38B4-4984-8EFA-E43095980746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0F3C3-FD84-4905-9BB3-E8252A5BA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38BC3-38B4-4984-8EFA-E43095980746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0F3C3-FD84-4905-9BB3-E8252A5BA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38BC3-38B4-4984-8EFA-E43095980746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0F3C3-FD84-4905-9BB3-E8252A5BA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38BC3-38B4-4984-8EFA-E43095980746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0F3C3-FD84-4905-9BB3-E8252A5BA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38BC3-38B4-4984-8EFA-E43095980746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0F3C3-FD84-4905-9BB3-E8252A5BA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38BC3-38B4-4984-8EFA-E43095980746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0F3C3-FD84-4905-9BB3-E8252A5BA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38BC3-38B4-4984-8EFA-E43095980746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0F3C3-FD84-4905-9BB3-E8252A5BA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38BC3-38B4-4984-8EFA-E43095980746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0F3C3-FD84-4905-9BB3-E8252A5BA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38BC3-38B4-4984-8EFA-E43095980746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0F3C3-FD84-4905-9BB3-E8252A5BA5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st.vkonline.ru/image/c39d95ef-3ce5-4edc-aeb1-0148b5309730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76872"/>
            <a:ext cx="8401080" cy="2580888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Всероссийский педагогический конкурс </a:t>
            </a:r>
            <a:b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«Воспитание патриота и гражданина России 21 века»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номинация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Методическая разработка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67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«Память в сердце…»</a:t>
            </a: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dirty="0" smtClean="0"/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Урок литературы в 9 классе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Учитель: Мордвинова Н.В.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ГБОУ СОШ с.Малая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Малышевка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м.р.Кинельский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Самарской области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3357562"/>
            <a:ext cx="2500330" cy="321471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</a:t>
            </a:r>
            <a:endParaRPr lang="ru-RU" b="1" dirty="0"/>
          </a:p>
        </p:txBody>
      </p:sp>
      <p:pic>
        <p:nvPicPr>
          <p:cNvPr id="1026" name="Picture 2" descr="http://www.gcheb.cap.ru/UserFiles/news/201705/02/Original/78%283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4725144"/>
            <a:ext cx="3363583" cy="18898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Книга Памяти (11 том)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686172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26" name="AutoShape 2" descr="https://xn--80atahciae4a0l.xn--p1ai/static/img/0000/0000/9915/9915390.7h6hhwjbve.W330.jpg?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Documents and Settings\Sea\Рабочий стол\9915390.7h6hhwjbve.W3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326343">
            <a:off x="500034" y="1544106"/>
            <a:ext cx="3357586" cy="4582277"/>
          </a:xfrm>
          <a:prstGeom prst="rect">
            <a:avLst/>
          </a:prstGeom>
          <a:noFill/>
        </p:spPr>
      </p:pic>
      <p:sp>
        <p:nvSpPr>
          <p:cNvPr id="1029" name="AutoShape 5" descr="https://coins.lave.ru/forum/pic/40249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1" name="AutoShape 7" descr="https://coins.lave.ru/forum/pic/40249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500562" y="1643050"/>
            <a:ext cx="35719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Светлой и вечной памяти воинов-фронтовиков Волжского 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Кинельского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районов, павших при защите нашего Отечества от иноземных захватчиков, посвящается…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http://www.gcheb.cap.ru/UserFiles/news/201705/02/Original/78%283%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6453" y="4929198"/>
            <a:ext cx="3127547" cy="1928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114298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Литературная карта Самарской области 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&amp;Pcy;&amp;rcy;&amp;icy;&amp;mcy;&amp;iecy;&amp;rcy; &amp;icy;&amp;zcy;&amp;ocy;&amp;bcy;&amp;rcy;&amp;acy;&amp;zhcy;&amp;iecy;&amp;ncy;&amp;icy;&amp;yacy;-&amp;kcy;&amp;acy;&amp;rcy;&amp;tcy;&amp;y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941235"/>
            <a:ext cx="6286544" cy="5733685"/>
          </a:xfrm>
          <a:prstGeom prst="rect">
            <a:avLst/>
          </a:prstGeom>
          <a:noFill/>
        </p:spPr>
      </p:pic>
      <p:pic>
        <p:nvPicPr>
          <p:cNvPr id="5" name="Picture 2" descr="https://gregorkon.files.wordpress.com/2017/08/d0bad0b0d180d182d0b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786190"/>
            <a:ext cx="4024792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Иван Ефимович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Никульшин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самарский писатель, поэт.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57628"/>
            <a:ext cx="4329114" cy="226853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В свои 75 писатель по-прежнему полон творческих идей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643050"/>
            <a:ext cx="350046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 descr="https://gregorkon.files.wordpress.com/2011/07/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6612" y="3571876"/>
            <a:ext cx="3452446" cy="2591991"/>
          </a:xfrm>
          <a:prstGeom prst="rect">
            <a:avLst/>
          </a:prstGeom>
          <a:noFill/>
        </p:spPr>
      </p:pic>
      <p:sp>
        <p:nvSpPr>
          <p:cNvPr id="17412" name="AutoShape 4" descr="https://i.livelib.ru/auface/436603/200/57cd/Ivan_Nikulshi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57158" y="1714488"/>
            <a:ext cx="5715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«От того, как мы относимся </a:t>
            </a:r>
          </a:p>
          <a:p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 миру, во многом зависит и сам </a:t>
            </a:r>
          </a:p>
          <a:p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этот мир…»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Sea\Рабочий стол\моё\фото - встреча с Никульшиным\DSCN48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7686" y="4214818"/>
            <a:ext cx="3200384" cy="2400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Факты. События. Люди.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1" name="Picture 1" descr="G:\К открытому уроку\Копия Статья 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285860"/>
            <a:ext cx="4267193" cy="4662017"/>
          </a:xfrm>
          <a:prstGeom prst="rect">
            <a:avLst/>
          </a:prstGeom>
          <a:noFill/>
        </p:spPr>
      </p:pic>
      <p:pic>
        <p:nvPicPr>
          <p:cNvPr id="6" name="Picture 3" descr="C:\Documents and Settings\Sea\Рабочий стол\воинское захоронение Соснов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28563">
            <a:off x="500034" y="2428868"/>
            <a:ext cx="4429156" cy="3321867"/>
          </a:xfrm>
          <a:prstGeom prst="rect">
            <a:avLst/>
          </a:prstGeom>
          <a:noFill/>
        </p:spPr>
      </p:pic>
      <p:pic>
        <p:nvPicPr>
          <p:cNvPr id="7" name="Picture 2" descr="http://www.gcheb.cap.ru/UserFiles/news/201705/02/Original/78%283%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04" y="5172251"/>
            <a:ext cx="3000396" cy="1685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Память… Что это такое?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1"/>
            <a:ext cx="8501122" cy="22145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ПАМЯТЬ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— процессы организации и сохранения прошлого опыта, делающие возможным его повторное использование в деятельности или возвращение в сферу сознания. П. связывает прошлое субъекта с его настоящим и будущим и является важнейшей познавательной функцией (Большая психологическая энциклопедия)</a:t>
            </a:r>
          </a:p>
        </p:txBody>
      </p:sp>
      <p:pic>
        <p:nvPicPr>
          <p:cNvPr id="8" name="Picture 2" descr="http://www.gcheb.cap.ru/UserFiles/news/201705/02/Original/78%283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9603" y="5214951"/>
            <a:ext cx="2924398" cy="1643050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285720" y="3714752"/>
            <a:ext cx="8501122" cy="27146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2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ПАМЯТЬ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—  способность помнить, не забывать прошлого; свойство души хранить, помнить сознанье о былом. Память, относительно прошлого, то же, что заключенье, догадка и воображенье, относительно будущего.   (Толковый словарь В.Даля)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И.Е.Никульшин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«Поминальный поклон»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memory-map.prosv.ru/memorials/00/09/44/2/2110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3429024" cy="2571768"/>
          </a:xfrm>
          <a:prstGeom prst="rect">
            <a:avLst/>
          </a:prstGeom>
          <a:noFill/>
        </p:spPr>
      </p:pic>
      <p:pic>
        <p:nvPicPr>
          <p:cNvPr id="5" name="Picture 6" descr="http://memory-map.prosv.ru/memorials/00/09/44/2/2110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3786190"/>
            <a:ext cx="3381399" cy="2536049"/>
          </a:xfrm>
          <a:prstGeom prst="rect">
            <a:avLst/>
          </a:prstGeom>
          <a:noFill/>
        </p:spPr>
      </p:pic>
      <p:pic>
        <p:nvPicPr>
          <p:cNvPr id="6" name="Picture 4" descr="http://mmshkola.ru/images/pam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1643050"/>
            <a:ext cx="3357586" cy="2518189"/>
          </a:xfrm>
          <a:prstGeom prst="rect">
            <a:avLst/>
          </a:prstGeom>
          <a:noFill/>
        </p:spPr>
      </p:pic>
      <p:pic>
        <p:nvPicPr>
          <p:cNvPr id="7" name="Picture 3" descr="G:\IMG_20161203_1310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3857628"/>
            <a:ext cx="3810027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museumipk.68edu.ru/wp-content/uploads/2017/09/v-ogn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0"/>
            <a:ext cx="9144032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285728"/>
            <a:ext cx="828680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Память  в сердце…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525963"/>
          </a:xfrm>
        </p:spPr>
        <p:txBody>
          <a:bodyPr/>
          <a:lstStyle/>
          <a:p>
            <a:pPr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«За дворами в ярах под могильным бугром</a:t>
            </a:r>
            <a:b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Спят в </a:t>
            </a:r>
            <a:r>
              <a:rPr lang="ru-RU" sz="3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безвестье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ребята гвардейской отваги…»</a:t>
            </a:r>
          </a:p>
          <a:p>
            <a:pPr algn="r"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И.Е.Никульшин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www.gcheb.cap.ru/UserFiles/news/201705/02/Original/78%283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4929198"/>
            <a:ext cx="3000396" cy="1685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163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II Всероссийский педагогический конкурс  «Воспитание патриота и гражданина России 21 века»   номинация «Методическая разработка»  «Память в сердце…»   Урок литературы в 9 классе                                                  Учитель: Мордвинова Н.В.                                                             ГБОУ СОШ с.Малая Малышевка                                                                м.р.Кинельский Самарской области   2022  </vt:lpstr>
      <vt:lpstr>Книга Памяти (11 том) </vt:lpstr>
      <vt:lpstr>Литературная карта Самарской области </vt:lpstr>
      <vt:lpstr>Иван Ефимович Никульшин – самарский писатель, поэт.</vt:lpstr>
      <vt:lpstr>Факты. События. Люди.</vt:lpstr>
      <vt:lpstr>Память… Что это такое?</vt:lpstr>
      <vt:lpstr>И.Е.Никульшин  «Поминальный поклон»</vt:lpstr>
      <vt:lpstr>Слайд 8</vt:lpstr>
      <vt:lpstr>Слайд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Sea</dc:creator>
  <cp:lastModifiedBy>Sea</cp:lastModifiedBy>
  <cp:revision>49</cp:revision>
  <dcterms:created xsi:type="dcterms:W3CDTF">2017-12-18T17:32:14Z</dcterms:created>
  <dcterms:modified xsi:type="dcterms:W3CDTF">2022-04-11T22:03:00Z</dcterms:modified>
</cp:coreProperties>
</file>