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64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5" d="100"/>
          <a:sy n="55" d="100"/>
        </p:scale>
        <p:origin x="-955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28.09.2021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28.09.2021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28.09.2021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28.09.2021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28.09.2021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28.09.2021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28.09.2021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28.09.2021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28.09.2021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28.09.2021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28.09.2021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28.09.2021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922432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0070C0"/>
                </a:solidFill>
              </a:rPr>
              <a:t>В мире профессий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5157192"/>
            <a:ext cx="3657600" cy="1030248"/>
          </a:xfrm>
        </p:spPr>
        <p:txBody>
          <a:bodyPr>
            <a:normAutofit fontScale="92500"/>
          </a:bodyPr>
          <a:lstStyle/>
          <a:p>
            <a:pPr marL="82296" indent="0" algn="ctr">
              <a:buNone/>
            </a:pPr>
            <a:r>
              <a:rPr lang="en-US" sz="1600" b="1" cap="all" dirty="0" err="1">
                <a:solidFill>
                  <a:srgbClr val="FF0000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Учитель</a:t>
            </a:r>
            <a:r>
              <a:rPr lang="en-US" sz="1600" b="1" cap="all" dirty="0">
                <a:solidFill>
                  <a:srgbClr val="FF0000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ru-RU" sz="1600" b="1" cap="all" dirty="0">
                <a:solidFill>
                  <a:srgbClr val="FF0000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начальных классов</a:t>
            </a:r>
            <a:r>
              <a:rPr lang="en-US" sz="1600" b="1" cap="all" dirty="0">
                <a:solidFill>
                  <a:srgbClr val="FF0000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/>
            </a:r>
            <a:br>
              <a:rPr lang="en-US" sz="1600" b="1" cap="all" dirty="0">
                <a:solidFill>
                  <a:srgbClr val="FF0000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</a:br>
            <a:r>
              <a:rPr lang="ru-RU" sz="1600" b="1" cap="all" dirty="0">
                <a:solidFill>
                  <a:srgbClr val="FF0000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МБ</a:t>
            </a:r>
            <a:r>
              <a:rPr lang="en-US" sz="1600" b="1" cap="all" dirty="0">
                <a:solidFill>
                  <a:srgbClr val="FF0000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ОУ «</a:t>
            </a:r>
            <a:r>
              <a:rPr lang="ru-RU" sz="1600" b="1" cap="all" dirty="0" err="1">
                <a:solidFill>
                  <a:srgbClr val="FF0000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Щекинская</a:t>
            </a:r>
            <a:r>
              <a:rPr lang="ru-RU" sz="1600" b="1" cap="all" dirty="0">
                <a:solidFill>
                  <a:srgbClr val="FF0000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 СОШ</a:t>
            </a:r>
            <a:r>
              <a:rPr lang="en-US" sz="1600" b="1" cap="all" dirty="0">
                <a:solidFill>
                  <a:srgbClr val="FF0000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»</a:t>
            </a:r>
            <a:br>
              <a:rPr lang="en-US" sz="1600" b="1" cap="all" dirty="0">
                <a:solidFill>
                  <a:srgbClr val="FF0000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</a:br>
            <a:r>
              <a:rPr lang="en-US" sz="1600" b="1" cap="all" dirty="0">
                <a:solidFill>
                  <a:srgbClr val="FF0000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/>
            </a:r>
            <a:br>
              <a:rPr lang="en-US" sz="1600" b="1" cap="all" dirty="0">
                <a:solidFill>
                  <a:srgbClr val="FF0000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</a:br>
            <a:r>
              <a:rPr lang="ru-RU" sz="1600" b="1" cap="all" dirty="0">
                <a:solidFill>
                  <a:srgbClr val="FF0000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Курочкина Т. М.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35696" y="1052736"/>
            <a:ext cx="5472608" cy="403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761484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Станция «Знакомство с профессиями»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2052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556792"/>
            <a:ext cx="5256584" cy="5040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154808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Станция «Детективы»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484784"/>
            <a:ext cx="7128792" cy="5040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254302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Станция «Профессионалы»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556792"/>
            <a:ext cx="7056784" cy="4968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602140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Станция «Внимание»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484784"/>
            <a:ext cx="7776864" cy="4752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302082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Станция «Важная»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614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447800"/>
            <a:ext cx="7272808" cy="5221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474854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Станция «Игровая»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628800"/>
            <a:ext cx="7416824" cy="4896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307863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0036" y="260648"/>
            <a:ext cx="7562443" cy="6264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2558453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39</TotalTime>
  <Words>32</Words>
  <Application>Microsoft Office PowerPoint</Application>
  <PresentationFormat>Экран (4:3)</PresentationFormat>
  <Paragraphs>8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Солнцестояние</vt:lpstr>
      <vt:lpstr>В мире профессий</vt:lpstr>
      <vt:lpstr>Станция «Знакомство с профессиями»</vt:lpstr>
      <vt:lpstr>Станция «Детективы»</vt:lpstr>
      <vt:lpstr>Станция «Профессионалы»</vt:lpstr>
      <vt:lpstr>Станция «Внимание»</vt:lpstr>
      <vt:lpstr>Станция «Важная»</vt:lpstr>
      <vt:lpstr>Станция «Игровая»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 мире профессий</dc:title>
  <dc:creator>111</dc:creator>
  <cp:lastModifiedBy>111</cp:lastModifiedBy>
  <cp:revision>5</cp:revision>
  <dcterms:created xsi:type="dcterms:W3CDTF">2019-12-11T20:00:21Z</dcterms:created>
  <dcterms:modified xsi:type="dcterms:W3CDTF">2021-09-28T16:28:26Z</dcterms:modified>
</cp:coreProperties>
</file>