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2A3C5-19DA-4571-B5CC-CA2569F17EE5}" type="datetimeFigureOut">
              <a:rPr lang="ru-RU" smtClean="0"/>
              <a:pPr/>
              <a:t>15.06.22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3F387-1B24-4361-863D-ED629D859D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МАТЕМАТИЧЕСКИЙ РЕБУС</a:t>
            </a:r>
            <a:r>
              <a:rPr lang="ru-RU" sz="6600" b="1" i="1" dirty="0">
                <a:solidFill>
                  <a:srgbClr val="FF0000"/>
                </a:solidFill>
              </a:rPr>
              <a:t/>
            </a:r>
            <a:br>
              <a:rPr lang="ru-RU" sz="6600" b="1" i="1" dirty="0">
                <a:solidFill>
                  <a:srgbClr val="FF0000"/>
                </a:solidFill>
              </a:rPr>
            </a:br>
            <a:endParaRPr lang="ru-RU" sz="66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576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6021288"/>
            <a:ext cx="1276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минус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ped-kopilka.ru/upload/blogs/31374_c8d925c6654fae88d717217bba7a209f.pn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6889948" cy="33676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2105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7" name="Объект 6" descr="http://ped-kopilka.ru/upload/blogs/31374_7ef0b0762124e49deb29dafab5e2e6e9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7488832" cy="338437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7096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аксиома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231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6" name="Объект 5" descr="http://ped-kopilka.ru/upload/blogs/31374_0e438617c8f41186fed75fedca194012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169868" cy="376257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556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вектор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888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7" name="Объект 6" descr="http://ped-kopilka.ru/upload/blogs/31374_03abb42cd038a380b664b395defded45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056784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22829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вычитание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756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7" name="Объект 6" descr="http://ped-kopilka.ru/upload/blogs/31374_4c7397cd278d665be4d2e72e1fd16b78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488832" cy="36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8242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два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882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6" name="Объект 5" descr="http://ped-kopilka.ru/upload/blogs/31374_6e72ac87fadd4739590c299ef63de444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6984776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2082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диагональ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421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6" name="Объект 5" descr="http://ped-kopilka.ru/upload/blogs/31374_bc2f77f242e79b7205ff3918b19c8b81.jp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23" y="1772816"/>
            <a:ext cx="6673924" cy="324765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2568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треугольник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617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7" name="Объект 6" descr="http://ped-kopilka.ru/upload/blogs/31374_fd330577331222dcaf2fa6c2382f8125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704856" cy="338437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1288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ромб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212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7" name="Объект 6" descr="http://ped-kopilka.ru/upload/blogs/31374_3f511774550671cbd8c641aa7ed6997b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6817940" cy="39446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729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степень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478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6" name="Объект 5" descr="http://ped-kopilka.ru/upload/blogs/31374_5be9c510cfc57f541999ab83c3d22ecf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7704856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9603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сложение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278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i="1" dirty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</a:p>
        </p:txBody>
      </p:sp>
      <p:pic>
        <p:nvPicPr>
          <p:cNvPr id="4" name="Объект 3" descr="http://ped-kopilka.ru/upload/blogs/31374_9ca3d31a1b5a4a8e62a6ce7c0a666f3d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6435080" cy="26642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827584" y="5157192"/>
            <a:ext cx="3340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Доказательство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77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6" name="Объект 5" descr="http://ped-kopilka.ru/upload/blogs/31374_390d6012fecf63f37bba1f0e14e9837c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4500" y="1981994"/>
            <a:ext cx="5715000" cy="37623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2025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число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046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6" name="Объект 5" descr="http://ped-kopilka.ru/upload/blogs/31374_1e14cc50b75002f83fd53a15853b0476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488832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344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точка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837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7" name="Объект 6" descr="http://ped-kopilka.ru/upload/blogs/31374_5bbc3961f9d548ab2a10a4d2b1339aee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3"/>
            <a:ext cx="7488832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29835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стереометрия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706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957388" y="692150"/>
            <a:ext cx="7186612" cy="4425950"/>
          </a:xfrm>
          <a:noFill/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142984"/>
            <a:ext cx="77153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Подведем итоги</a:t>
            </a:r>
            <a:endParaRPr lang="ru-RU" sz="8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562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4" name="Объект 3" descr="http://ped-kopilka.ru/upload/blogs/31374_a279cd370ed6f71ff62cd2ba6ab3c0b9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6385892" cy="363874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141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пять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528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6" name="Объект 5" descr="http://ped-kopilka.ru/upload/blogs/31374_ed66a326e3a32df9064fddf297246808.jpe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200800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4285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задача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701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6021288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конус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ped-kopilka.ru/upload/blogs/31374_bf7e9bfb7e7c583460e7438e3f771f47.pn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272808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1550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6021288"/>
            <a:ext cx="17876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вершина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ped-kopilka.ru/upload/blogs/31374_4e2c8b54e28cc0873266e141b4c77d31.png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970" y="1700808"/>
            <a:ext cx="6890405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38199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7" name="Объект 6" descr="http://ped-kopilka.ru/upload/blogs/31374_a104aaf69bcd8553f3bd3d4a567c91c9.jp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9"/>
            <a:ext cx="6097860" cy="365303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1879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диаметр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19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6" name="Объект 5" descr="http://ped-kopilka.ru/upload/blogs/31374_65bcc369e66abf19a23583fa705299d8.pn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416824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26739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знаменатель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233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Давайте попробуем разгадать несколько ребусов из области математики.</a:t>
            </a:r>
            <a:endParaRPr lang="ru-RU" sz="3200" dirty="0"/>
          </a:p>
        </p:txBody>
      </p:sp>
      <p:pic>
        <p:nvPicPr>
          <p:cNvPr id="6" name="Объект 5" descr="http://ped-kopilka.ru/upload/blogs/31374_08933f42a1c048331cbfe077d3dabb4b.jp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7272808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5616" y="6021288"/>
            <a:ext cx="2504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Лобачевский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02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Words>214</Words>
  <Application>Microsoft Office PowerPoint</Application>
  <PresentationFormat>Экран (4:3)</PresentationFormat>
  <Paragraphs>44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МАТЕМАТИЧЕСКИЙ РЕБУС 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Давайте попробуем разгадать несколько ребусов из области математики.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Математические игры ребусы в картинках для школьников 5-7 классов</dc:title>
  <dc:creator>UserPC</dc:creator>
  <cp:lastModifiedBy>User</cp:lastModifiedBy>
  <cp:revision>14</cp:revision>
  <dcterms:created xsi:type="dcterms:W3CDTF">2016-08-16T22:10:51Z</dcterms:created>
  <dcterms:modified xsi:type="dcterms:W3CDTF">2022-06-15T08:01:52Z</dcterms:modified>
</cp:coreProperties>
</file>