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57" r:id="rId3"/>
    <p:sldId id="261" r:id="rId4"/>
    <p:sldId id="259" r:id="rId5"/>
    <p:sldId id="260" r:id="rId6"/>
    <p:sldId id="268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7D690-B1F0-41C9-9830-349532BB1951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322F8-FCA4-4FEF-A4EA-5E5C371750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322F8-FCA4-4FEF-A4EA-5E5C37175064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outu.be/7pZ6iKKK4Lw" TargetMode="External"/><Relationship Id="rId4" Type="http://schemas.openxmlformats.org/officeDocument/2006/relationships/hyperlink" Target="https://youtu.be/C9ph7oLt5O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i/Fnbv4wRjCsT08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i/vb73chuYaB1Eo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isk.yandex.ru/i/c-OzfzaqSdIWk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86050" y="571480"/>
            <a:ext cx="4066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«</a:t>
            </a:r>
            <a:r>
              <a:rPr lang="ru-RU" sz="2400" dirty="0" err="1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Таптанайская</a:t>
            </a:r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sz="2400" dirty="0">
              <a:solidFill>
                <a:schemeClr val="tx2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143116"/>
            <a:ext cx="835741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мероприятие: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«Что я знаю о государственных символах»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номинации «Мероприятие в рамках дней единых действий»</a:t>
            </a:r>
          </a:p>
          <a:p>
            <a:pPr algn="ctr"/>
            <a:endParaRPr lang="ru-RU" sz="2000" dirty="0">
              <a:solidFill>
                <a:schemeClr val="tx2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214950"/>
            <a:ext cx="3217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Автор: Советник директора по ВР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Богроева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С.Г.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2.jpg"/>
          <p:cNvPicPr>
            <a:picLocks noChangeAspect="1"/>
          </p:cNvPicPr>
          <p:nvPr/>
        </p:nvPicPr>
        <p:blipFill>
          <a:blip r:embed="rId3" cstate="print"/>
          <a:srcRect l="3263" t="26087" r="3743" b="8695"/>
          <a:stretch>
            <a:fillRect/>
          </a:stretch>
        </p:blipFill>
        <p:spPr>
          <a:xfrm>
            <a:off x="642910" y="4143380"/>
            <a:ext cx="4071966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019252_9-phonoteka-org-p-flag-rf-fon-dlya-prezentatsii-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1071546"/>
            <a:ext cx="371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Молодцы! Приступаем ко 2-му заданию.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Филворд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Найдите и прочитайте слова, которые имеют отношение к нашему государству. Из оставшихся букв составьте слово.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(Раздается учащимся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филворд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Приложение 2).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4" name="Рисунок 3" descr="IMG20221130135120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57752" y="357166"/>
            <a:ext cx="2357454" cy="30097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3786190"/>
            <a:ext cx="36433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Отлично справились с заданием. Для выполнения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следующего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вы должны знать гимн своей страны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раздам текст гимна, где пропущены некоторые слова,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заполнить пропуски.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(Приложение 3).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 l="54487" t="30553" r="25732" b="9008"/>
          <a:stretch>
            <a:fillRect/>
          </a:stretch>
        </p:blipFill>
        <p:spPr bwMode="auto">
          <a:xfrm>
            <a:off x="6500826" y="3429000"/>
            <a:ext cx="214314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500043"/>
            <a:ext cx="5143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Последнее испытание – Блиц-опрос.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(Ведущий задает вопрос, время раздумий 1 минута. Каждая команда дает ответ на вопрос, за правильный ответ команда зарабатывает 1 балл). (Приложение 4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Ведущий подводит итоги, анализирует результаты игры. Награждение победителей.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4" name="Рисунок 3" descr="IMG20221130140029.jpg"/>
          <p:cNvPicPr/>
          <p:nvPr/>
        </p:nvPicPr>
        <p:blipFill>
          <a:blip r:embed="rId3" cstate="print"/>
          <a:srcRect t="9302" b="6977"/>
          <a:stretch>
            <a:fillRect/>
          </a:stretch>
        </p:blipFill>
        <p:spPr>
          <a:xfrm>
            <a:off x="5929322" y="357166"/>
            <a:ext cx="2286016" cy="25717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3214686"/>
            <a:ext cx="81439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Символы России воплотили в себе историю и традиции нашего народа и нашего отечества.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гордимся прошлым, настоящим и будущим своей страны. Эти государственные символы нашей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достались нам от предков. Берегите и чтите Символы России! Сейчас я предлагаю вам устроить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флешмоб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встаем с места и повторяем за мной движения.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Включается песня «Вперед, Россия!» Олег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Газманов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все участники повторяют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движения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 ведущей. (Примерные движения можно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посмотреть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 следующим ссылкам: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youtu.be/C9ph7oLt5Og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://youtu.be/7pZ6iKKK4Lw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Достигнутые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практики были опубликованы в социальной сети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ВКонтакте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8596" y="500042"/>
            <a:ext cx="8533170" cy="2746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мероприятия: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	Формирование чувства любви и гордости к своей стране у </a:t>
            </a:r>
          </a:p>
          <a:p>
            <a:pPr algn="just">
              <a:lnSpc>
                <a:spcPct val="15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обучающихся средних классов посредством знакомства с </a:t>
            </a:r>
          </a:p>
          <a:p>
            <a:pPr algn="just">
              <a:lnSpc>
                <a:spcPct val="15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государственной символикой.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2928934"/>
            <a:ext cx="8026300" cy="3808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 мероприятия: </a:t>
            </a: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1. Познакомить с историей возникновения государственности.</a:t>
            </a:r>
          </a:p>
          <a:p>
            <a:pPr lvl="0" algn="just">
              <a:lnSpc>
                <a:spcPct val="15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2. Воспитать уважительное отношение к государственным </a:t>
            </a:r>
          </a:p>
          <a:p>
            <a:pPr lvl="0" algn="just">
              <a:lnSpc>
                <a:spcPct val="15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символам России (герб, гимн, флаг).</a:t>
            </a:r>
          </a:p>
          <a:p>
            <a:pPr lvl="0" algn="just">
              <a:lnSpc>
                <a:spcPct val="15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3. Развить познавательную и творческую активность у </a:t>
            </a:r>
          </a:p>
          <a:p>
            <a:pPr lvl="0" algn="just">
              <a:lnSpc>
                <a:spcPct val="15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обучающихся.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857232"/>
          <a:ext cx="7572428" cy="49749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0462"/>
                <a:gridCol w="4071966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Целевая аудитория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Учащиеся 5 – 7 классов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Сроки проведения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30ноября 2023 года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 проведения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МАОУ «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Таптанайская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СОШ»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Оборудование, технические средства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Экран, компьютер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Наглядное оформление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Картинки герб, флаг, гимн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Видео и презентации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514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Музыкальное оформление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Звук №1 (гимн России)</a:t>
                      </a:r>
                    </a:p>
                    <a:p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Звук №2 (Олег </a:t>
                      </a:r>
                      <a:r>
                        <a:rPr kumimoji="0" lang="ru-RU" sz="2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Газманов</a:t>
                      </a:r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«Вперед, Россия!»)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1357298"/>
            <a:ext cx="742955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Планируемые результаты: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Расширить познания учащихся об истории своей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страны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государственной символики.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Сформировать у подрастающего поколения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патриотических чувств к своей малой Родине и стране.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Развитие навыков групповой работы, умение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совместного обсуждения и принятия решений.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28926" y="428604"/>
            <a:ext cx="3858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Ход мероприятия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428736"/>
            <a:ext cx="866648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(Включается гимн России – Дети поют 1 куплет и припев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Здравствуйте, я рада приветствовать вас на нашем мероприятии.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живем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могущественной стране – Россия и каждый из нас это гражданин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Федерации. 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значит, что мы должны любить свою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Родину, заботиться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ее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процветании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знать ее историю.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знаете, какая дата отмечается 30 ноября?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 отвечают)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Молодцы, 30 ноября – День Государственного Герба Российской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Федерации. Ежедневно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повседневной жизни мы встречаем различные символы.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отличительные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символы имеют не только государства, города, районы, но 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службы, политические партии, спортивные клубы.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человек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символы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своего государства, в котором 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флаг, герб и гимн.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Показывает на доске плакаты с государственными символами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Символы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государства имеют свою собственную историю. Эти символы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российской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истории. И поэтому мы должны хорошо знать историю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государственной символики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_20221130_131536.jpg"/>
          <p:cNvPicPr/>
          <p:nvPr/>
        </p:nvPicPr>
        <p:blipFill>
          <a:blip r:embed="rId3"/>
          <a:srcRect t="15278" b="10880"/>
          <a:stretch>
            <a:fillRect/>
          </a:stretch>
        </p:blipFill>
        <p:spPr>
          <a:xfrm>
            <a:off x="642910" y="1785926"/>
            <a:ext cx="3786214" cy="3929090"/>
          </a:xfrm>
          <a:prstGeom prst="rect">
            <a:avLst/>
          </a:prstGeom>
        </p:spPr>
      </p:pic>
      <p:pic>
        <p:nvPicPr>
          <p:cNvPr id="7" name="Рисунок 6" descr="IMG_20221130_132822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5072066" y="1428736"/>
            <a:ext cx="3348487" cy="44481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1071546"/>
            <a:ext cx="866648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1 сентября еженедельно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понедельник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нашей школе проходит торжественная линейка, посвященная поднятию флага Российской Федерации с исполнением гимна.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(Показывает видео с торжественной линейки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https://disk.yandex.ru/i/Fnbv4wRjCsT08A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вы знаете о государственном флаге?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(Дети отвечают)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Государственный флаг Российской Федерации представляет собой прямоугольное полотнище из трёх равновеликих горизонтальных полос: верхней — белого, средней — синего и нижней — красного цвета.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1693 году во время плавания по Белому морю Петр I впервые использовал на своей яхте «флаг царя Московского». Флаг состоял из трех горизонтальных полос (белой, синей и красной), по центру флага был расположен золотой двуглавый орел. Таким образом, у флота появился свой единый флаг, который де-факто можно считать государственным флагом России. С 1693 года флаг менялся вместе с правителями. Только 22 августа 1991 года началась новая история флага России. Государственным флагом было признано прямоугольное полотнище с разновеликими горизонтальными полосками белого, синего и красного цветов и соотношением сторон 1:2. С 1994 года 22 августа было объявлено Днем государственного флага Российской Федерации.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1571612"/>
            <a:ext cx="86664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Еще один важный символ каждой страны – это гимн. Гимн – слово древнегреческое, происходящее от глагола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гимено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(петь, прославлять). Но прославлять не в смысле «хвалить», а делать общеизвестным, сохранять память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ведущий рассказывает историю государственного гимна по презентации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https://disk.yandex.ru/i/vb73chuYaB1EoA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каждого государства кроме государственного флага и гимна есть герб. Герб - это официальная эмблема государства, которая изображена на знаменах, печатях, деньгах и официальных документах. Давайте познакомимся с историей государственного герба.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ведущий рассказывает историю государственного герба по презентации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https://disk.yandex.ru/i/c-OzfzaqSdIWkA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1428736"/>
            <a:ext cx="44291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Давайте закрепим ваши знания о государственных символах. Сейчас вам необходимо разделиться на две команды, выбрать капитана и представить команду (придумать название, герб и девиз команды). Время 5 минут.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(Учащиеся делятся на две команды и представляют свою визитку).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задание – вам необходимо прописать значение каждого символа на гербе.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(Выдается каждой группе лист с изображением герба РФ - Приложение 1).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(Дети приступают к выполнению задания).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6" name="Рисунок 5" descr="uk911620.jpg"/>
          <p:cNvPicPr/>
          <p:nvPr/>
        </p:nvPicPr>
        <p:blipFill>
          <a:blip r:embed="rId3"/>
          <a:srcRect l="8375" t="15703" r="8573" b="17588"/>
          <a:stretch>
            <a:fillRect/>
          </a:stretch>
        </p:blipFill>
        <p:spPr>
          <a:xfrm>
            <a:off x="5429256" y="1785926"/>
            <a:ext cx="3000396" cy="3386143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rot="5400000" flipH="1" flipV="1">
            <a:off x="6536545" y="1750207"/>
            <a:ext cx="1143008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V="1">
            <a:off x="4964909" y="1821645"/>
            <a:ext cx="1857388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5143504" y="3571876"/>
            <a:ext cx="1785950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5143504" y="4786322"/>
            <a:ext cx="1928826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5786446" y="4143380"/>
            <a:ext cx="1928826" cy="16430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7536677" y="4893479"/>
            <a:ext cx="1000132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164</TotalTime>
  <Words>812</Words>
  <PresentationFormat>Экран (4:3)</PresentationFormat>
  <Paragraphs>82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wp210809-7</cp:lastModifiedBy>
  <cp:revision>13</cp:revision>
  <dcterms:created xsi:type="dcterms:W3CDTF">2023-01-12T12:37:08Z</dcterms:created>
  <dcterms:modified xsi:type="dcterms:W3CDTF">2023-01-18T02:13:31Z</dcterms:modified>
</cp:coreProperties>
</file>