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77" r:id="rId7"/>
    <p:sldId id="261" r:id="rId8"/>
    <p:sldId id="275" r:id="rId9"/>
    <p:sldId id="276" r:id="rId10"/>
    <p:sldId id="279" r:id="rId11"/>
    <p:sldId id="280" r:id="rId12"/>
    <p:sldId id="282" r:id="rId13"/>
    <p:sldId id="28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83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8DA96-EC3F-48C7-BE18-645415D1C21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ED9E5-03DF-4ED4-AE6D-BB286AC26F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485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ED9E5-03DF-4ED4-AE6D-BB286AC26F0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408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72065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477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086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5429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919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737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277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167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831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66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734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77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85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213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9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392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495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F9C380F-8D4D-42D4-BCDE-4FD8628AD6D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35D42EF-6BD4-4296-99DA-3328E04FD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666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2995179" y="2058987"/>
            <a:ext cx="6233227" cy="237553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prstClr val="black"/>
                </a:solidFill>
                <a:latin typeface="Calibri Light" panose="020F0302020204030204"/>
                <a:cs typeface="Narkisim" panose="020E0502050101010101" pitchFamily="34" charset="-79"/>
              </a:rPr>
              <a:t>Средневековые знания о растениях</a:t>
            </a:r>
          </a:p>
          <a:p>
            <a:pPr marL="0" indent="0">
              <a:buNone/>
            </a:pPr>
            <a:r>
              <a:rPr lang="ru-RU" sz="1400" b="1" dirty="0">
                <a:solidFill>
                  <a:prstClr val="black"/>
                </a:solidFill>
                <a:latin typeface="Calibri Light" panose="020F0302020204030204"/>
                <a:cs typeface="Narkisim" panose="020E0502050101010101" pitchFamily="34" charset="-79"/>
              </a:rPr>
              <a:t>ПОДГОТОВИЛА УЧИТЕЛЬ БИОЛОГИИ </a:t>
            </a:r>
            <a:r>
              <a:rPr lang="ru-RU" sz="1400" b="1" dirty="0" err="1">
                <a:solidFill>
                  <a:prstClr val="black"/>
                </a:solidFill>
                <a:latin typeface="Calibri Light" panose="020F0302020204030204"/>
                <a:cs typeface="Narkisim" panose="020E0502050101010101" pitchFamily="34" charset="-79"/>
              </a:rPr>
              <a:t>мбоУ</a:t>
            </a:r>
            <a:r>
              <a:rPr lang="ru-RU" sz="1400" b="1" dirty="0">
                <a:solidFill>
                  <a:prstClr val="black"/>
                </a:solidFill>
                <a:latin typeface="Calibri Light" panose="020F0302020204030204"/>
                <a:cs typeface="Narkisim" panose="020E0502050101010101" pitchFamily="34" charset="-79"/>
              </a:rPr>
              <a:t> ГОРОДА Астрахани  «</a:t>
            </a:r>
            <a:r>
              <a:rPr lang="ru-RU" sz="1400" b="1" dirty="0" err="1">
                <a:solidFill>
                  <a:prstClr val="black"/>
                </a:solidFill>
                <a:latin typeface="Calibri Light" panose="020F0302020204030204"/>
                <a:cs typeface="Narkisim" panose="020E0502050101010101" pitchFamily="34" charset="-79"/>
              </a:rPr>
              <a:t>сош</a:t>
            </a:r>
            <a:r>
              <a:rPr lang="ru-RU" sz="1400" b="1" dirty="0">
                <a:solidFill>
                  <a:prstClr val="black"/>
                </a:solidFill>
                <a:latin typeface="Calibri Light" panose="020F0302020204030204"/>
                <a:cs typeface="Narkisim" panose="020E0502050101010101" pitchFamily="34" charset="-79"/>
              </a:rPr>
              <a:t> № 56»</a:t>
            </a:r>
          </a:p>
          <a:p>
            <a:pPr marL="0" indent="0" algn="ctr">
              <a:buNone/>
            </a:pPr>
            <a:r>
              <a:rPr lang="ru-RU" sz="1400" b="1" dirty="0">
                <a:solidFill>
                  <a:prstClr val="black"/>
                </a:solidFill>
                <a:latin typeface="Calibri Light" panose="020F0302020204030204"/>
                <a:cs typeface="Narkisim" panose="020E0502050101010101" pitchFamily="34" charset="-79"/>
              </a:rPr>
              <a:t>Калмыкова лариса </a:t>
            </a:r>
            <a:r>
              <a:rPr lang="ru-RU" sz="1400" b="1" dirty="0" err="1">
                <a:solidFill>
                  <a:prstClr val="black"/>
                </a:solidFill>
                <a:latin typeface="Calibri Light" panose="020F0302020204030204"/>
                <a:cs typeface="Narkisim" panose="020E0502050101010101" pitchFamily="34" charset="-79"/>
              </a:rPr>
              <a:t>павловна</a:t>
            </a:r>
            <a:endParaRPr lang="ru-RU" sz="1400" b="1" dirty="0">
              <a:cs typeface="Narkisim" panose="020E0502050101010101" pitchFamily="34" charset="-79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" y="833436"/>
            <a:ext cx="2143125" cy="21431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2008" y="912531"/>
            <a:ext cx="1590675" cy="228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990" y="3392487"/>
            <a:ext cx="1676400" cy="27241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391" y="4875584"/>
            <a:ext cx="2426478" cy="16172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442" y="365125"/>
            <a:ext cx="5020102" cy="16938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04" y="4762943"/>
            <a:ext cx="5172075" cy="172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42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097" y="-133065"/>
            <a:ext cx="10396882" cy="1151965"/>
          </a:xfrm>
        </p:spPr>
        <p:txBody>
          <a:bodyPr/>
          <a:lstStyle/>
          <a:p>
            <a:pPr algn="ctr"/>
            <a:r>
              <a:rPr lang="ru-RU" b="1" dirty="0" err="1"/>
              <a:t>Брунфельс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367" y="1018900"/>
            <a:ext cx="4470400" cy="5192712"/>
          </a:xfrm>
        </p:spPr>
      </p:pic>
      <p:sp>
        <p:nvSpPr>
          <p:cNvPr id="8" name="TextBox 7"/>
          <p:cNvSpPr txBox="1"/>
          <p:nvPr/>
        </p:nvSpPr>
        <p:spPr>
          <a:xfrm>
            <a:off x="7260610" y="1528550"/>
            <a:ext cx="430852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Первые попытки классификации растений</a:t>
            </a:r>
          </a:p>
        </p:txBody>
      </p:sp>
    </p:spTree>
    <p:extLst>
      <p:ext uri="{BB962C8B-B14F-4D97-AF65-F5344CB8AC3E}">
        <p14:creationId xmlns:p14="http://schemas.microsoft.com/office/powerpoint/2010/main" val="44362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336" y="98946"/>
            <a:ext cx="10396882" cy="1151965"/>
          </a:xfrm>
        </p:spPr>
        <p:txBody>
          <a:bodyPr/>
          <a:lstStyle/>
          <a:p>
            <a:pPr algn="ctr"/>
            <a:r>
              <a:rPr lang="ru-RU" b="1" dirty="0"/>
              <a:t>Альберт велики</a:t>
            </a:r>
            <a:r>
              <a:rPr lang="ru-RU" dirty="0"/>
              <a:t>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994" y="994653"/>
            <a:ext cx="3830637" cy="5029200"/>
          </a:xfrm>
        </p:spPr>
      </p:pic>
      <p:sp>
        <p:nvSpPr>
          <p:cNvPr id="5" name="TextBox 4"/>
          <p:cNvSpPr txBox="1"/>
          <p:nvPr/>
        </p:nvSpPr>
        <p:spPr>
          <a:xfrm>
            <a:off x="8458200" y="3036888"/>
            <a:ext cx="32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7 книг о растениях</a:t>
            </a:r>
          </a:p>
        </p:txBody>
      </p:sp>
    </p:spTree>
    <p:extLst>
      <p:ext uri="{BB962C8B-B14F-4D97-AF65-F5344CB8AC3E}">
        <p14:creationId xmlns:p14="http://schemas.microsoft.com/office/powerpoint/2010/main" val="26332262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562" y="0"/>
            <a:ext cx="10396882" cy="1151965"/>
          </a:xfrm>
        </p:spPr>
        <p:txBody>
          <a:bodyPr/>
          <a:lstStyle/>
          <a:p>
            <a:pPr algn="ctr"/>
            <a:r>
              <a:rPr lang="ru-RU" b="1" dirty="0"/>
              <a:t>Парацельс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937" y="1011071"/>
            <a:ext cx="5392762" cy="4902200"/>
          </a:xfrm>
        </p:spPr>
      </p:pic>
      <p:sp>
        <p:nvSpPr>
          <p:cNvPr id="5" name="TextBox 4"/>
          <p:cNvSpPr txBox="1"/>
          <p:nvPr/>
        </p:nvSpPr>
        <p:spPr>
          <a:xfrm>
            <a:off x="7710985" y="1705970"/>
            <a:ext cx="36428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Создал науку о лекарствах</a:t>
            </a:r>
          </a:p>
        </p:txBody>
      </p:sp>
    </p:spTree>
    <p:extLst>
      <p:ext uri="{BB962C8B-B14F-4D97-AF65-F5344CB8AC3E}">
        <p14:creationId xmlns:p14="http://schemas.microsoft.com/office/powerpoint/2010/main" val="2859095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618" y="0"/>
            <a:ext cx="10396882" cy="1151965"/>
          </a:xfrm>
        </p:spPr>
        <p:txBody>
          <a:bodyPr/>
          <a:lstStyle/>
          <a:p>
            <a:pPr algn="ctr"/>
            <a:r>
              <a:rPr lang="ru-RU" b="1" dirty="0" err="1"/>
              <a:t>Авицена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692" y="1144398"/>
            <a:ext cx="3759200" cy="4405312"/>
          </a:xfrm>
        </p:spPr>
      </p:pic>
      <p:sp>
        <p:nvSpPr>
          <p:cNvPr id="5" name="TextBox 4"/>
          <p:cNvSpPr txBox="1"/>
          <p:nvPr/>
        </p:nvSpPr>
        <p:spPr>
          <a:xfrm>
            <a:off x="7848600" y="18796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Трактат о лекарственных растениях</a:t>
            </a:r>
          </a:p>
        </p:txBody>
      </p:sp>
    </p:spTree>
    <p:extLst>
      <p:ext uri="{BB962C8B-B14F-4D97-AF65-F5344CB8AC3E}">
        <p14:creationId xmlns:p14="http://schemas.microsoft.com/office/powerpoint/2010/main" val="1451320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550" y="614149"/>
            <a:ext cx="9253182" cy="5562814"/>
          </a:xfrm>
        </p:spPr>
      </p:pic>
    </p:spTree>
    <p:extLst>
      <p:ext uri="{BB962C8B-B14F-4D97-AF65-F5344CB8AC3E}">
        <p14:creationId xmlns:p14="http://schemas.microsoft.com/office/powerpoint/2010/main" val="47012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167" y="491319"/>
            <a:ext cx="5003042" cy="59574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76" y="491319"/>
            <a:ext cx="4502624" cy="595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8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964" y="365125"/>
            <a:ext cx="3944203" cy="5895832"/>
          </a:xfrm>
        </p:spPr>
      </p:pic>
    </p:spTree>
    <p:extLst>
      <p:ext uri="{BB962C8B-B14F-4D97-AF65-F5344CB8AC3E}">
        <p14:creationId xmlns:p14="http://schemas.microsoft.com/office/powerpoint/2010/main" val="10638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Беладонна</a:t>
            </a:r>
            <a:r>
              <a:rPr lang="ru-RU" dirty="0"/>
              <a:t>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180" y="1837765"/>
            <a:ext cx="4722124" cy="4494796"/>
          </a:xfrm>
        </p:spPr>
      </p:pic>
    </p:spTree>
    <p:extLst>
      <p:ext uri="{BB962C8B-B14F-4D97-AF65-F5344CB8AC3E}">
        <p14:creationId xmlns:p14="http://schemas.microsoft.com/office/powerpoint/2010/main" val="2648315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Растения на гербах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45" y="1690688"/>
            <a:ext cx="3704095" cy="423243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251" y="2169203"/>
            <a:ext cx="2766055" cy="32754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018" y="2169203"/>
            <a:ext cx="2600962" cy="308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9479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833" y="0"/>
            <a:ext cx="10396882" cy="115196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Лилия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 err="1"/>
              <a:t>Лилия</a:t>
            </a:r>
            <a:r>
              <a:rPr lang="ru-RU" dirty="0"/>
              <a:t>  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060" y="1209415"/>
            <a:ext cx="4386879" cy="4386879"/>
          </a:xfrm>
        </p:spPr>
      </p:pic>
    </p:spTree>
    <p:extLst>
      <p:ext uri="{BB962C8B-B14F-4D97-AF65-F5344CB8AC3E}">
        <p14:creationId xmlns:p14="http://schemas.microsoft.com/office/powerpoint/2010/main" val="2904201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Связь формы органа с органом тела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9"/>
            <a:ext cx="4762500" cy="45599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90688"/>
            <a:ext cx="3862315" cy="430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06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39" y="914401"/>
            <a:ext cx="4299045" cy="488589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687" y="1037231"/>
            <a:ext cx="4230806" cy="518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275367"/>
      </p:ext>
    </p:extLst>
  </p:cSld>
  <p:clrMapOvr>
    <a:masterClrMapping/>
  </p:clrMapOvr>
  <p:transition spd="slow">
    <p:wheel spokes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Символы врачебного искусства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844" y="1690688"/>
            <a:ext cx="3971499" cy="43143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061" y="1690688"/>
            <a:ext cx="3835021" cy="4409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94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8365" y="0"/>
            <a:ext cx="20744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Лук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183642"/>
            <a:ext cx="137002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074" y="770756"/>
            <a:ext cx="4202372" cy="3807725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507" y="817274"/>
            <a:ext cx="6313227" cy="4653886"/>
          </a:xfrm>
        </p:spPr>
      </p:pic>
    </p:spTree>
    <p:extLst>
      <p:ext uri="{BB962C8B-B14F-4D97-AF65-F5344CB8AC3E}">
        <p14:creationId xmlns:p14="http://schemas.microsoft.com/office/powerpoint/2010/main" val="1000862442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0"/>
            <a:ext cx="10396882" cy="1151965"/>
          </a:xfrm>
        </p:spPr>
        <p:txBody>
          <a:bodyPr/>
          <a:lstStyle/>
          <a:p>
            <a:pPr algn="ctr"/>
            <a:r>
              <a:rPr lang="ru-RU" dirty="0"/>
              <a:t>Ричард  Львиное сердце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373" y="1151965"/>
            <a:ext cx="4167737" cy="4678874"/>
          </a:xfrm>
        </p:spPr>
      </p:pic>
    </p:spTree>
    <p:extLst>
      <p:ext uri="{BB962C8B-B14F-4D97-AF65-F5344CB8AC3E}">
        <p14:creationId xmlns:p14="http://schemas.microsoft.com/office/powerpoint/2010/main" val="34905996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41966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Роза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59" y="607373"/>
            <a:ext cx="4375245" cy="42733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651" y="895634"/>
            <a:ext cx="4067032" cy="27448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741" y="3956832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31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Война Алой и Белой роз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690688"/>
            <a:ext cx="5385178" cy="43143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585" y="1690689"/>
            <a:ext cx="4339988" cy="431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8111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Роза – символ любви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60" y="1690688"/>
            <a:ext cx="4435521" cy="40413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197" y="1690688"/>
            <a:ext cx="4667534" cy="404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75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771266"/>
            <a:ext cx="10515600" cy="1325563"/>
          </a:xfrm>
        </p:spPr>
        <p:txBody>
          <a:bodyPr>
            <a:normAutofit/>
          </a:bodyPr>
          <a:lstStyle/>
          <a:p>
            <a:r>
              <a:rPr lang="ru-RU" sz="6600" b="1" dirty="0"/>
              <a:t>Спасибо за просмотр</a:t>
            </a:r>
          </a:p>
        </p:txBody>
      </p:sp>
    </p:spTree>
    <p:extLst>
      <p:ext uri="{BB962C8B-B14F-4D97-AF65-F5344CB8AC3E}">
        <p14:creationId xmlns:p14="http://schemas.microsoft.com/office/powerpoint/2010/main" val="251293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46" y="491319"/>
            <a:ext cx="5257800" cy="542561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040" y="873458"/>
            <a:ext cx="4023360" cy="487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9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2" y="1487606"/>
            <a:ext cx="4148918" cy="40397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650" y="1690688"/>
            <a:ext cx="5873086" cy="417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47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95534"/>
            <a:ext cx="10396882" cy="1201003"/>
          </a:xfrm>
        </p:spPr>
        <p:txBody>
          <a:bodyPr/>
          <a:lstStyle/>
          <a:p>
            <a:pPr algn="ctr"/>
            <a:r>
              <a:rPr lang="ru-RU" dirty="0" err="1"/>
              <a:t>Салернский</a:t>
            </a:r>
            <a:r>
              <a:rPr lang="ru-RU" dirty="0"/>
              <a:t> кодекс здоровья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749" y="1296538"/>
            <a:ext cx="3050016" cy="4078738"/>
          </a:xfrm>
        </p:spPr>
      </p:pic>
    </p:spTree>
    <p:extLst>
      <p:ext uri="{BB962C8B-B14F-4D97-AF65-F5344CB8AC3E}">
        <p14:creationId xmlns:p14="http://schemas.microsoft.com/office/powerpoint/2010/main" val="1824655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313" y="365125"/>
            <a:ext cx="6851177" cy="6008379"/>
          </a:xfrm>
        </p:spPr>
      </p:pic>
    </p:spTree>
    <p:extLst>
      <p:ext uri="{BB962C8B-B14F-4D97-AF65-F5344CB8AC3E}">
        <p14:creationId xmlns:p14="http://schemas.microsoft.com/office/powerpoint/2010/main" val="314473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Секреты знахарей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07" y="1690687"/>
            <a:ext cx="5076968" cy="44780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710" y="1690688"/>
            <a:ext cx="4121624" cy="447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6144857"/>
          </a:xfrm>
        </p:spPr>
      </p:pic>
    </p:spTree>
    <p:extLst>
      <p:ext uri="{BB962C8B-B14F-4D97-AF65-F5344CB8AC3E}">
        <p14:creationId xmlns:p14="http://schemas.microsoft.com/office/powerpoint/2010/main" val="82844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66" y="501603"/>
            <a:ext cx="9130351" cy="6022026"/>
          </a:xfrm>
        </p:spPr>
      </p:pic>
    </p:spTree>
    <p:extLst>
      <p:ext uri="{BB962C8B-B14F-4D97-AF65-F5344CB8AC3E}">
        <p14:creationId xmlns:p14="http://schemas.microsoft.com/office/powerpoint/2010/main" val="115932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TC104033927[[fn=Главное мероприятие]]</Template>
  <TotalTime>147</TotalTime>
  <Words>77</Words>
  <Application>Microsoft Office PowerPoint</Application>
  <PresentationFormat>Широкоэкранный</PresentationFormat>
  <Paragraphs>26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Impact</vt:lpstr>
      <vt:lpstr>Narkisim</vt:lpstr>
      <vt:lpstr>Главное мероприятие</vt:lpstr>
      <vt:lpstr>Презентация PowerPoint</vt:lpstr>
      <vt:lpstr>Связь формы органа с органом тела</vt:lpstr>
      <vt:lpstr>Презентация PowerPoint</vt:lpstr>
      <vt:lpstr>Презентация PowerPoint</vt:lpstr>
      <vt:lpstr>Салернский кодекс здоровья</vt:lpstr>
      <vt:lpstr>Презентация PowerPoint</vt:lpstr>
      <vt:lpstr>Секреты знахарей</vt:lpstr>
      <vt:lpstr>Презентация PowerPoint</vt:lpstr>
      <vt:lpstr>Презентация PowerPoint</vt:lpstr>
      <vt:lpstr>Брунфельс</vt:lpstr>
      <vt:lpstr>Альберт великий</vt:lpstr>
      <vt:lpstr>Парацельс</vt:lpstr>
      <vt:lpstr>Авицена</vt:lpstr>
      <vt:lpstr>Презентация PowerPoint</vt:lpstr>
      <vt:lpstr>Презентация PowerPoint</vt:lpstr>
      <vt:lpstr>Презентация PowerPoint</vt:lpstr>
      <vt:lpstr>Беладонна </vt:lpstr>
      <vt:lpstr>Растения на гербах</vt:lpstr>
      <vt:lpstr>Лилия                                                Лилия                                                 </vt:lpstr>
      <vt:lpstr>Презентация PowerPoint</vt:lpstr>
      <vt:lpstr>Символы врачебного искусства</vt:lpstr>
      <vt:lpstr>Презентация PowerPoint</vt:lpstr>
      <vt:lpstr>Ричард  Львиное сердце</vt:lpstr>
      <vt:lpstr>Роза </vt:lpstr>
      <vt:lpstr>Война Алой и Белой роз</vt:lpstr>
      <vt:lpstr>Роза – символ любви</vt:lpstr>
      <vt:lpstr>Спасибо за просмотр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Лариса Чайка</cp:lastModifiedBy>
  <cp:revision>35</cp:revision>
  <dcterms:created xsi:type="dcterms:W3CDTF">2013-11-10T07:39:26Z</dcterms:created>
  <dcterms:modified xsi:type="dcterms:W3CDTF">2022-03-10T07:08:30Z</dcterms:modified>
</cp:coreProperties>
</file>