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6" r:id="rId11"/>
    <p:sldId id="267" r:id="rId12"/>
    <p:sldId id="268" r:id="rId13"/>
    <p:sldId id="271" r:id="rId14"/>
    <p:sldId id="269" r:id="rId15"/>
    <p:sldId id="270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093" autoAdjust="0"/>
  </p:normalViewPr>
  <p:slideViewPr>
    <p:cSldViewPr>
      <p:cViewPr varScale="1">
        <p:scale>
          <a:sx n="105" d="100"/>
          <a:sy n="105" d="100"/>
        </p:scale>
        <p:origin x="-13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4877ABB-C1E0-41BC-9F04-0F8C6929BF60}" type="datetimeFigureOut">
              <a:rPr lang="ru-RU" smtClean="0"/>
              <a:t>13.10.2025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5E12EAE-31AC-4746-B2E2-7FC92C7FD10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642918"/>
            <a:ext cx="7929618" cy="3714776"/>
          </a:xfrm>
        </p:spPr>
        <p:txBody>
          <a:bodyPr/>
          <a:lstStyle/>
          <a:p>
            <a:r>
              <a:rPr lang="ru-RU" sz="6600" b="1" dirty="0" smtClean="0">
                <a:solidFill>
                  <a:schemeClr val="tx1"/>
                </a:solidFill>
                <a:latin typeface="Bookman Old Style" pitchFamily="18" charset="0"/>
              </a:rPr>
              <a:t>«Строка, </a:t>
            </a:r>
            <a:r>
              <a:rPr lang="ru-RU" sz="6600" b="1" dirty="0" smtClean="0">
                <a:solidFill>
                  <a:srgbClr val="C00000"/>
                </a:solidFill>
                <a:latin typeface="Bookman Old Style" pitchFamily="18" charset="0"/>
              </a:rPr>
              <a:t>оборванная пулей…»</a:t>
            </a:r>
            <a:endParaRPr lang="ru-RU" sz="6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857760"/>
            <a:ext cx="8305800" cy="1500198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Внеклассное мероприятие 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в 9-11 классах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Учитель Мальцева Л.А.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Documents and Settings\Игорь\Рабочий стол\гв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10094">
            <a:off x="343255" y="4036592"/>
            <a:ext cx="2663367" cy="200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1714488"/>
            <a:ext cx="5043494" cy="435771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Николай Петрович Майоров родился в </a:t>
            </a: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1919 году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семье ивановского рабочего. Ещё в десятилетке начал писать стихи. Окончив в Иванове школу, переехал в Москву и поступил на исторический факультет МГУ. Летом 1941 года Николай вместе с другими московскими студентами роет противотанковые рвы под Ельней. В октябре его просьба о зачислении в армию была удовлетворена.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Политрук пулеметной роты Николай Майоров был убит в бою на Смоленщине </a:t>
            </a: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8 февраля 1942 года. </a:t>
            </a:r>
            <a:b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Ему было 23 года…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18413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Николай Петрович Майоров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(1919 - 1942)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1" descr="C:\Documents and Settings\Admin\Рабочий стол\major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45" y="1714488"/>
            <a:ext cx="2590059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Они уходили, твои одногодки,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Зубов не сжимая, судьбу не кляня.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 путь предстояло пройти не короткий: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От первого боя до Вечного огня!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Пусть в мире тишина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Но мертвые в строю.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Не кончилась война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Для тех, кто пал в бою.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C:\Documents and Settings\Игорь\Рабочий стол\гв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357694"/>
            <a:ext cx="298132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Пробила пуля все листочки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в сердце русское впилась.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те недописанные строчки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Кровь алым заревом вплелась.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Писал на ложе автомата,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Плечом к окопу </a:t>
            </a:r>
            <a:r>
              <a:rPr lang="ru-RU" b="1" dirty="0" err="1" smtClean="0">
                <a:solidFill>
                  <a:srgbClr val="C00000"/>
                </a:solidFill>
              </a:rPr>
              <a:t>привалясь</a:t>
            </a:r>
            <a:r>
              <a:rPr lang="ru-RU" b="1" dirty="0" smtClean="0">
                <a:solidFill>
                  <a:srgbClr val="C00000"/>
                </a:solidFill>
              </a:rPr>
              <a:t>.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Судьба такая у солдата –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Иль в жизни жить, иль мертвым пасть.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Рожден в Орле, а может, в Туле,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А похоронен под Москвой.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Строка, оборванная пулей… 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Он – как строка из книжки той.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Игорь\Рабочий стол\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3346" y="285728"/>
            <a:ext cx="8574934" cy="62470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Игорь\Рабочий стол\сла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2151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1928802"/>
            <a:ext cx="52864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Всеволод </a:t>
            </a:r>
            <a:r>
              <a:rPr lang="ru-RU" sz="3200" b="1" dirty="0"/>
              <a:t>Багрицкий</a:t>
            </a:r>
          </a:p>
          <a:p>
            <a:r>
              <a:rPr lang="ru-RU" sz="3200" b="1" dirty="0" smtClean="0"/>
              <a:t>Павел </a:t>
            </a:r>
            <a:r>
              <a:rPr lang="ru-RU" sz="3200" b="1" dirty="0"/>
              <a:t>Коган</a:t>
            </a:r>
          </a:p>
          <a:p>
            <a:r>
              <a:rPr lang="ru-RU" sz="3200" b="1" dirty="0" smtClean="0"/>
              <a:t>Иосиф </a:t>
            </a:r>
            <a:r>
              <a:rPr lang="ru-RU" sz="3200" b="1" dirty="0"/>
              <a:t>Уткин</a:t>
            </a:r>
          </a:p>
          <a:p>
            <a:r>
              <a:rPr lang="ru-RU" sz="3200" b="1" dirty="0" smtClean="0"/>
              <a:t>Николай </a:t>
            </a:r>
            <a:r>
              <a:rPr lang="ru-RU" sz="3200" b="1" dirty="0"/>
              <a:t>Майоров</a:t>
            </a:r>
          </a:p>
          <a:p>
            <a:r>
              <a:rPr lang="ru-RU" sz="3200" b="1" dirty="0" smtClean="0"/>
              <a:t>Борис </a:t>
            </a:r>
            <a:r>
              <a:rPr lang="ru-RU" sz="3200" b="1" dirty="0" err="1"/>
              <a:t>Богатков</a:t>
            </a:r>
            <a:endParaRPr lang="ru-RU" sz="3200" b="1" dirty="0"/>
          </a:p>
          <a:p>
            <a:r>
              <a:rPr lang="ru-RU" sz="3200" b="1" dirty="0" smtClean="0"/>
              <a:t>Борис </a:t>
            </a:r>
            <a:r>
              <a:rPr lang="ru-RU" sz="3200" b="1" dirty="0"/>
              <a:t>Смоленский</a:t>
            </a:r>
          </a:p>
          <a:p>
            <a:r>
              <a:rPr lang="ru-RU" sz="3200" b="1" dirty="0" smtClean="0"/>
              <a:t>Елена </a:t>
            </a:r>
            <a:r>
              <a:rPr lang="ru-RU" sz="3200" b="1" dirty="0" err="1"/>
              <a:t>Ширман</a:t>
            </a:r>
            <a:r>
              <a:rPr lang="ru-RU" sz="3200" b="1" dirty="0"/>
              <a:t> </a:t>
            </a:r>
          </a:p>
          <a:p>
            <a:r>
              <a:rPr lang="ru-RU" sz="3200" b="1" dirty="0" smtClean="0"/>
              <a:t>Юлия </a:t>
            </a:r>
            <a:r>
              <a:rPr lang="ru-RU" sz="3200" b="1" dirty="0" err="1"/>
              <a:t>Друнина</a:t>
            </a:r>
            <a:endParaRPr lang="ru-RU" sz="3200" b="1" dirty="0"/>
          </a:p>
        </p:txBody>
      </p:sp>
      <p:pic>
        <p:nvPicPr>
          <p:cNvPr id="6" name="Рисунок 5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77187">
            <a:off x="5850224" y="4712971"/>
            <a:ext cx="2776689" cy="1745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Documents and Settings\Игорь\Рабочий стол\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857752" y="0"/>
            <a:ext cx="478634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Спят поэты — вечные мальчишки!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 бы завтра на рассвете встать,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к запоздавшим первым книжкам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Предисловья кровью написать!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Documents and Settings\Игорь\Рабочий стол\гв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928794" y="4500570"/>
            <a:ext cx="47149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Мы скоро вернемся. Я знаю.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Я верю. И время такое придет: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И как-нибудь вечером вместе с тобою,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К плечу прижимаясь плечом,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Мы сядем и письма, как летопись боя,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Century" pitchFamily="18" charset="0"/>
                <a:ea typeface="Times New Roman" pitchFamily="18" charset="0"/>
                <a:cs typeface="Times New Roman" pitchFamily="18" charset="0"/>
              </a:rPr>
              <a:t> Как хронику чувств, перечтем.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Мальцева Людмила Антоновна, </a:t>
            </a:r>
          </a:p>
          <a:p>
            <a:pPr algn="ctr">
              <a:buNone/>
            </a:pPr>
            <a:r>
              <a:rPr lang="ru-RU" dirty="0" smtClean="0"/>
              <a:t>учитель русского языка и литературы </a:t>
            </a:r>
            <a:r>
              <a:rPr lang="ru-RU" dirty="0" smtClean="0"/>
              <a:t>МАОУ </a:t>
            </a:r>
            <a:r>
              <a:rPr lang="ru-RU" dirty="0" smtClean="0"/>
              <a:t>СОШ </a:t>
            </a:r>
            <a:r>
              <a:rPr lang="ru-RU" dirty="0" smtClean="0"/>
              <a:t>№</a:t>
            </a:r>
            <a:r>
              <a:rPr lang="ru-RU" dirty="0"/>
              <a:t>4</a:t>
            </a:r>
            <a:r>
              <a:rPr lang="ru-RU" dirty="0" smtClean="0"/>
              <a:t> </a:t>
            </a:r>
            <a:r>
              <a:rPr lang="ru-RU" dirty="0" smtClean="0"/>
              <a:t>г. Болотного </a:t>
            </a:r>
            <a:r>
              <a:rPr lang="ru-RU" dirty="0" err="1" smtClean="0"/>
              <a:t>Болотнинского</a:t>
            </a:r>
            <a:r>
              <a:rPr lang="ru-RU" dirty="0" smtClean="0"/>
              <a:t> района</a:t>
            </a:r>
          </a:p>
          <a:p>
            <a:pPr algn="ctr">
              <a:buNone/>
            </a:pPr>
            <a:r>
              <a:rPr lang="ru-RU" dirty="0" smtClean="0"/>
              <a:t> Новосибирской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r>
              <a:rPr lang="ru-RU" dirty="0" smtClean="0">
                <a:latin typeface="Arial Black" pitchFamily="34" charset="0"/>
              </a:rPr>
              <a:t>950 советских литераторов ушли на фронт Великой войны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 417 не вернулись,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48 из них – поэты.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Самым младшим – Всеволоду Багрицкому и Борису Смоленскому – едва исполнилось 20.</a:t>
            </a:r>
          </a:p>
          <a:p>
            <a:endParaRPr lang="ru-RU" dirty="0"/>
          </a:p>
        </p:txBody>
      </p:sp>
      <p:pic>
        <p:nvPicPr>
          <p:cNvPr id="1027" name="Picture 3" descr="C:\Documents and Settings\Игорь\Рабочий стол\г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143380"/>
            <a:ext cx="3407559" cy="22717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500174"/>
            <a:ext cx="5000660" cy="4357718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начале 1941 года Бориса Смоленского призвали в Красную армию, он участвовал в боях, был стрелком второй лёгкой стрелковой бригады Медвежьегорской оперативной группы в Карелии. </a:t>
            </a:r>
            <a:b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 ноября 1941 года пал смертью храбрых.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Ему было 20 лет… 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Похоронен в воинской братской могиле посёлка Падун рядом с Медвежьегорском.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7998170" cy="11126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    Смоленский Борис Моисеевич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     (1921 - 1941)</a:t>
            </a:r>
            <a:endParaRPr lang="ru-RU" dirty="0" smtClean="0">
              <a:solidFill>
                <a:schemeClr val="bg1">
                  <a:lumMod val="9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1" name="Picture 3" descr="C:\Documents and Settings\Игорь\Рабочий стол\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2500329" cy="3487959"/>
          </a:xfrm>
          <a:prstGeom prst="rect">
            <a:avLst/>
          </a:prstGeom>
          <a:noFill/>
        </p:spPr>
      </p:pic>
      <p:pic>
        <p:nvPicPr>
          <p:cNvPr id="9" name="Рисунок 8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15230">
            <a:off x="337750" y="4027776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1500174"/>
            <a:ext cx="4900618" cy="45348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последние дни февраля 1942 года шли ожесточённые бои за овладение г. Любанью. 26 февраля в 6 часов вечера Всеволод был убит осколком бомбы во время налёта немецкой авиации, когда он трудился над газетной полосой. </a:t>
            </a: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Он погиб в 19 лет,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а его фронтовая жизнь исчислялась всего 34 днями. </a:t>
            </a:r>
            <a:b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 вечности не приемлю!</a:t>
            </a:r>
            <a:b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Зачем меня погребли?</a:t>
            </a:r>
            <a:b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 так не хотела в землю</a:t>
            </a:r>
            <a:b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любимой моей земли!..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998170" cy="118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Багрицкий Всеволод Эдуардович</a:t>
            </a:r>
            <a:b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(1922-1942) 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6" descr="C:\Documents and Settings\Admin\Рабочий стол\Багриц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995" y="1714488"/>
            <a:ext cx="267984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357694"/>
            <a:ext cx="2552700" cy="160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1357298"/>
            <a:ext cx="4900618" cy="467774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Павел Коган родился в 1918 году в Киеве. Потом жил в Москве, здесь окончил школу и поступил в институт.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Он заканчивает курсы переводчиков и едет на фронт. Был военным переводчиком, затем помощником штаба полка по разведке, дослужился до звания лейтенанта.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Коган и возглавляемая им разведгруппа попала в перестрелку на сопке Сахарная Голова под Новороссийском </a:t>
            </a: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23 сентября 1942 года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Коган был убит. </a:t>
            </a: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Ему было 24 года…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855294" cy="118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Коган Павел Давыдович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(1918—1942)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3" descr="9cf4ef44b47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472" y="1714488"/>
            <a:ext cx="2643206" cy="3346262"/>
          </a:xfrm>
          <a:prstGeom prst="rect">
            <a:avLst/>
          </a:prstGeom>
        </p:spPr>
      </p:pic>
      <p:pic>
        <p:nvPicPr>
          <p:cNvPr id="6" name="Рисунок 5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256"/>
            <a:ext cx="2552700" cy="160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500174"/>
            <a:ext cx="5114932" cy="571504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Поэт Иосиф Уткин  с началом войны уходит на фронт, воюет под Брянском. В сентябре 1941 года Уткин ранен осколком мины, ему оторвало четыре пальца правой руки. Летом 1942 года вновь оказывается на Брянском фронте в качестве спецкора.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Возвращаясь из партизанского края </a:t>
            </a:r>
            <a:r>
              <a:rPr lang="ru-RU" sz="2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13ноября 1944 года</a:t>
            </a: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Уткин погиб в авиационной катастрофе. Самолёт упал недалеко от Москвы, в руках Иосифа Уткина в момент гибели был томик стихов Лермонтова…</a:t>
            </a:r>
            <a:b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Ему было 40 лет…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069608" cy="10412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Уткин Иосиф Павлович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(1903 - 1944)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5" descr="utk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472" y="1928802"/>
            <a:ext cx="2714644" cy="351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572008"/>
            <a:ext cx="2552700" cy="160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1643050"/>
            <a:ext cx="4686304" cy="4572032"/>
          </a:xfrm>
        </p:spPr>
        <p:txBody>
          <a:bodyPr>
            <a:noAutofit/>
          </a:bodyPr>
          <a:lstStyle/>
          <a:p>
            <a:pPr algn="just"/>
            <a:r>
              <a:rPr lang="ru-RU" sz="1600" b="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600" b="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11 августа 1943 года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бою за высоту в районе Смоленска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Богатков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поднимает в атаку автоматчиков и во главе их врывается во вражеские окопы. В этом бою поэт пал смертью храбрых. Он был посмертно награждён орденом Отечественной войны </a:t>
            </a:r>
            <a:r>
              <a:rPr lang="en-US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степени. Его имя навечно занесено в списки дивизии, его автомат передавался лучшим автоматчикам взвода. 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Ему было тогда 20 лет.</a:t>
            </a:r>
            <a:b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783856" cy="96982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Борис Андреевич </a:t>
            </a:r>
            <a:r>
              <a:rPr lang="ru-RU" b="1" dirty="0" err="1" smtClean="0">
                <a:solidFill>
                  <a:schemeClr val="bg1">
                    <a:lumMod val="95000"/>
                  </a:schemeClr>
                </a:solidFill>
              </a:rPr>
              <a:t>Богатков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(1922 - 1943)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Picture 1" descr="C:\Documents and Settings\Admin\Рабочий стол\Богат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9" y="1557338"/>
            <a:ext cx="2673342" cy="380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2567">
            <a:off x="787563" y="4674497"/>
            <a:ext cx="2643206" cy="172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1357298"/>
            <a:ext cx="4614866" cy="55007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Юлия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Друнина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в 1941 году добровольно ушла на фронт бойцом санитарного взвода. Её тяжело ранили, осколок перебил сонную артерию – прошёл буквально в двух миллиметрах. Но, едва поправившись, опять рванула на передовую. Только после второго ранения её списали вконец, тогда она пришла в литинститут.  Война не уничтожила в ней способность любить и ненавидеть, тонко чувствовать добро и переживать за всё, что происходит вокруг.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783856" cy="96982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Юлия </a:t>
            </a:r>
            <a:r>
              <a:rPr lang="ru-RU" b="1" dirty="0" err="1" smtClean="0">
                <a:solidFill>
                  <a:schemeClr val="bg1"/>
                </a:solidFill>
              </a:rPr>
              <a:t>Друнина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(1924 —1991)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C:\Documents and Settings\Игорь\Рабочий стол\ю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330517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7554" y="1714488"/>
            <a:ext cx="5329246" cy="535785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Елена Михайловна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Ширман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родилась в Ростове-на-Дону, с детства увлекалась сочинением стихов и рисованием. Училась в школе и библиотечном техникуме, на литературном факультете Ростовского пединститута, потом в  Литературном институте им. А. М. Горького в Москве. </a:t>
            </a:r>
            <a:b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В июле 1942 года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она выехала в командировку в район села Ремонтное, где была схвачена немцами. На её глазах они расстреляли её родителей, а на следующий день, сорвав с неё одежду, заставили рыть себе могилу. Её не смогли заставить стать на колени. Дали очередь из автомата по ногам. </a:t>
            </a:r>
            <a:r>
              <a:rPr lang="ru-RU" sz="2000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Ей было 34 года…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642918"/>
            <a:ext cx="7715304" cy="10001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Елена Михайловна </a:t>
            </a:r>
            <a:r>
              <a:rPr lang="ru-RU" b="1" dirty="0" err="1" smtClean="0">
                <a:solidFill>
                  <a:schemeClr val="bg1"/>
                </a:solidFill>
              </a:rPr>
              <a:t>Ширман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(1908—1942)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C:\Documents and Settings\Игорь\Рабочий стол\ш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250033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Игорь\Рабочий стол\гв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143380"/>
            <a:ext cx="2552700" cy="160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180</TotalTime>
  <Words>486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«Строка, оборванная пулей…»</vt:lpstr>
      <vt:lpstr>Презентация PowerPoint</vt:lpstr>
      <vt:lpstr>В начале 1941 года Бориса Смоленского призвали в Красную армию, он участвовал в боях, был стрелком второй лёгкой стрелковой бригады Медвежьегорской оперативной группы в Карелии.  16 ноября 1941 года пал смертью храбрых. Ему было 20 лет… Похоронен в воинской братской могиле посёлка Падун рядом с Медвежьегорском. </vt:lpstr>
      <vt:lpstr>В последние дни февраля 1942 года шли ожесточённые бои за овладение г. Любанью. 26 февраля в 6 часов вечера Всеволод был убит осколком бомбы во время налёта немецкой авиации, когда он трудился над газетной полосой. Он погиб в 19 лет, а его фронтовая жизнь исчислялась всего 34 днями.  Я вечности не приемлю! Зачем меня погребли? Я так не хотела в землю С любимой моей земли!..  </vt:lpstr>
      <vt:lpstr>Павел Коган родился в 1918 году в Киеве. Потом жил в Москве, здесь окончил школу и поступил в институт. Он заканчивает курсы переводчиков и едет на фронт. Был военным переводчиком, затем помощником штаба полка по разведке, дослужился до звания лейтенанта. Коган и возглавляемая им разведгруппа попала в перестрелку на сопке Сахарная Голова под Новороссийском 23 сентября 1942 года, Коган был убит. Ему было 24 года… </vt:lpstr>
      <vt:lpstr>                              Поэт Иосиф Уткин  с началом войны уходит на фронт, воюет под Брянском. В сентябре 1941 года Уткин ранен осколком мины, ему оторвало четыре пальца правой руки. Летом 1942 года вновь оказывается на Брянском фронте в качестве спецкора.  Возвращаясь из партизанского края 13ноября 1944 года, Уткин погиб в авиационной катастрофе. Самолёт упал недалеко от Москвы, в руках Иосифа Уткина в момент гибели был томик стихов Лермонтова…  Ему было 40 лет…  </vt:lpstr>
      <vt:lpstr> 11 августа 1943 года в бою за высоту в районе Смоленска Богатков поднимает в атаку автоматчиков и во главе их врывается во вражеские окопы. В этом бою поэт пал смертью храбрых. Он был посмертно награждён орденом Отечественной войны I степени. Его имя навечно занесено в списки дивизии, его автомат передавался лучшим автоматчикам взвода.  Ему было тогда 20 лет. </vt:lpstr>
      <vt:lpstr>Юлия Друнина в 1941 году добровольно ушла на фронт бойцом санитарного взвода. Её тяжело ранили, осколок перебил сонную артерию – прошёл буквально в двух миллиметрах. Но, едва поправившись, опять рванула на передовую. Только после второго ранения её списали вконец, тогда она пришла в литинститут.  Война не уничтожила в ней способность любить и ненавидеть, тонко чувствовать добро и переживать за всё, что происходит вокруг. </vt:lpstr>
      <vt:lpstr>Елена Михайловна Ширман родилась в Ростове-на-Дону, с детства увлекалась сочинением стихов и рисованием. Училась в школе и библиотечном техникуме, на литературном факультете Ростовского пединститута, потом в  Литературном институте им. А. М. Горького в Москве.  В июле 1942 года она выехала в командировку в район села Ремонтное, где была схвачена немцами. На её глазах они расстреляли её родителей, а на следующий день, сорвав с неё одежду, заставили рыть себе могилу. Её не смогли заставить стать на колени. Дали очередь из автомата по ногам. Ей было 34 года…  </vt:lpstr>
      <vt:lpstr>Николай Петрович Майоров родился в 1919 году в семье ивановского рабочего. Ещё в десятилетке начал писать стихи. Окончив в Иванове школу, переехал в Москву и поступил на исторический факультет МГУ. Летом 1941 года Николай вместе с другими московскими студентами роет противотанковые рвы под Ельней. В октябре его просьба о зачислении в армию была удовлетворена.   Политрук пулеметной роты Николай Майоров был убит в бою на Смоленщине 8 февраля 1942 года.                                         Ему было 23 года…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«Строка, оборванная пулей…»</dc:title>
  <dc:creator>Игорь</dc:creator>
  <cp:lastModifiedBy>Пользователь Windows</cp:lastModifiedBy>
  <cp:revision>20</cp:revision>
  <dcterms:created xsi:type="dcterms:W3CDTF">2020-04-02T07:57:15Z</dcterms:created>
  <dcterms:modified xsi:type="dcterms:W3CDTF">2025-10-13T12:46:11Z</dcterms:modified>
</cp:coreProperties>
</file>