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63" r:id="rId5"/>
    <p:sldId id="265" r:id="rId6"/>
    <p:sldId id="264" r:id="rId7"/>
    <p:sldId id="266" r:id="rId8"/>
    <p:sldId id="267" r:id="rId9"/>
    <p:sldId id="268" r:id="rId10"/>
    <p:sldId id="261" r:id="rId11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16FBF3-33D7-4708-A547-D0D377476AC1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7F1176-14F6-4B9D-9DD3-63A40C6A80FB}">
      <dgm:prSet phldrT="[Текст]" custT="1"/>
      <dgm:spPr/>
      <dgm:t>
        <a:bodyPr/>
        <a:lstStyle/>
        <a:p>
          <a:r>
            <a:rPr lang="ru-RU" sz="1400" dirty="0" smtClean="0">
              <a:latin typeface="Magistral Medium" pitchFamily="34" charset="0"/>
            </a:rPr>
            <a:t>Научить студентов пользованию финансовыми инструментами и правилам поведения на финансовых и фондовых рынках;</a:t>
          </a:r>
          <a:endParaRPr lang="ru-RU" sz="1400" dirty="0"/>
        </a:p>
      </dgm:t>
    </dgm:pt>
    <dgm:pt modelId="{954BEAFD-33B9-4EE7-AF89-59B5AEA0A290}" type="parTrans" cxnId="{D0A956FD-3C98-4A5D-8591-1D7501EF321E}">
      <dgm:prSet/>
      <dgm:spPr/>
      <dgm:t>
        <a:bodyPr/>
        <a:lstStyle/>
        <a:p>
          <a:endParaRPr lang="ru-RU"/>
        </a:p>
      </dgm:t>
    </dgm:pt>
    <dgm:pt modelId="{745A4DA6-7C57-45D1-BF55-F662EEDA60DF}" type="sibTrans" cxnId="{D0A956FD-3C98-4A5D-8591-1D7501EF321E}">
      <dgm:prSet/>
      <dgm:spPr/>
      <dgm:t>
        <a:bodyPr/>
        <a:lstStyle/>
        <a:p>
          <a:endParaRPr lang="ru-RU"/>
        </a:p>
      </dgm:t>
    </dgm:pt>
    <dgm:pt modelId="{D3D624B7-BF55-482C-9ED8-0735ABC515C4}">
      <dgm:prSet phldrT="[Текст]" custT="1"/>
      <dgm:spPr/>
      <dgm:t>
        <a:bodyPr/>
        <a:lstStyle/>
        <a:p>
          <a:r>
            <a:rPr lang="ru-RU" sz="1400" dirty="0" smtClean="0">
              <a:latin typeface="Magistral Medium" pitchFamily="34" charset="0"/>
            </a:rPr>
            <a:t>Повысить уровень образованности студентов в сфере биржевых операций.</a:t>
          </a:r>
          <a:endParaRPr lang="ru-RU" sz="1400" dirty="0"/>
        </a:p>
      </dgm:t>
    </dgm:pt>
    <dgm:pt modelId="{25EE94E0-55BF-4E34-BD76-7700CB77EA71}" type="parTrans" cxnId="{3167AD81-DF1D-49B6-B589-5A3CEBC3B175}">
      <dgm:prSet/>
      <dgm:spPr/>
      <dgm:t>
        <a:bodyPr/>
        <a:lstStyle/>
        <a:p>
          <a:endParaRPr lang="ru-RU"/>
        </a:p>
      </dgm:t>
    </dgm:pt>
    <dgm:pt modelId="{B1E26B0B-1525-4C61-B388-7DC2809779A4}" type="sibTrans" cxnId="{3167AD81-DF1D-49B6-B589-5A3CEBC3B175}">
      <dgm:prSet/>
      <dgm:spPr/>
      <dgm:t>
        <a:bodyPr/>
        <a:lstStyle/>
        <a:p>
          <a:endParaRPr lang="ru-RU"/>
        </a:p>
      </dgm:t>
    </dgm:pt>
    <dgm:pt modelId="{B9540A3E-D00A-45EE-AEAD-77E322E065A3}">
      <dgm:prSet custT="1"/>
      <dgm:spPr/>
      <dgm:t>
        <a:bodyPr/>
        <a:lstStyle/>
        <a:p>
          <a:r>
            <a:rPr lang="ru-RU" sz="1400" dirty="0" smtClean="0">
              <a:latin typeface="Magistral Medium" pitchFamily="34" charset="0"/>
            </a:rPr>
            <a:t>Сформировать практические навыки прогнозирования финансового состояния;</a:t>
          </a:r>
          <a:endParaRPr lang="ru-RU" sz="1400" dirty="0"/>
        </a:p>
      </dgm:t>
    </dgm:pt>
    <dgm:pt modelId="{A599C947-44DC-4D84-82FB-46F6FF8C9301}" type="parTrans" cxnId="{1E311B87-B387-4CAA-9592-23EEE77E4D2B}">
      <dgm:prSet/>
      <dgm:spPr/>
      <dgm:t>
        <a:bodyPr/>
        <a:lstStyle/>
        <a:p>
          <a:endParaRPr lang="ru-RU"/>
        </a:p>
      </dgm:t>
    </dgm:pt>
    <dgm:pt modelId="{0F553587-4839-430C-B4CA-193FA12E96CD}" type="sibTrans" cxnId="{1E311B87-B387-4CAA-9592-23EEE77E4D2B}">
      <dgm:prSet/>
      <dgm:spPr/>
      <dgm:t>
        <a:bodyPr/>
        <a:lstStyle/>
        <a:p>
          <a:endParaRPr lang="ru-RU"/>
        </a:p>
      </dgm:t>
    </dgm:pt>
    <dgm:pt modelId="{EAE241DF-4CA2-4684-AEAA-B558F1827436}">
      <dgm:prSet custT="1"/>
      <dgm:spPr/>
      <dgm:t>
        <a:bodyPr/>
        <a:lstStyle/>
        <a:p>
          <a:r>
            <a:rPr lang="ru-RU" sz="1400" dirty="0" smtClean="0">
              <a:latin typeface="Magistral Medium" pitchFamily="34" charset="0"/>
            </a:rPr>
            <a:t>Принимать решения в нестандартных ситуациях при стратегическом планировании финансов;</a:t>
          </a:r>
          <a:endParaRPr lang="ru-RU" sz="1400" dirty="0"/>
        </a:p>
      </dgm:t>
    </dgm:pt>
    <dgm:pt modelId="{F819219A-B37F-45A0-8274-85234801292A}" type="parTrans" cxnId="{5E81B48F-FB52-42FA-B952-8D3CDDC47577}">
      <dgm:prSet/>
      <dgm:spPr/>
      <dgm:t>
        <a:bodyPr/>
        <a:lstStyle/>
        <a:p>
          <a:endParaRPr lang="ru-RU"/>
        </a:p>
      </dgm:t>
    </dgm:pt>
    <dgm:pt modelId="{3999DF67-6E08-40CF-BF4C-66F4DB110CB8}" type="sibTrans" cxnId="{5E81B48F-FB52-42FA-B952-8D3CDDC47577}">
      <dgm:prSet/>
      <dgm:spPr/>
      <dgm:t>
        <a:bodyPr/>
        <a:lstStyle/>
        <a:p>
          <a:endParaRPr lang="ru-RU"/>
        </a:p>
      </dgm:t>
    </dgm:pt>
    <dgm:pt modelId="{FD020A2F-2D17-439B-97C4-A68966731FAD}" type="pres">
      <dgm:prSet presAssocID="{0B16FBF3-33D7-4708-A547-D0D377476AC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A4E8B93-6B43-4A23-ABA9-BB3C529496F1}" type="pres">
      <dgm:prSet presAssocID="{347F1176-14F6-4B9D-9DD3-63A40C6A80FB}" presName="parentLin" presStyleCnt="0"/>
      <dgm:spPr/>
    </dgm:pt>
    <dgm:pt modelId="{3B03C7F0-F41B-4024-B565-E96E095A51E8}" type="pres">
      <dgm:prSet presAssocID="{347F1176-14F6-4B9D-9DD3-63A40C6A80FB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16DA3A9F-12E4-4A98-A218-7CB9CA291FA2}" type="pres">
      <dgm:prSet presAssocID="{347F1176-14F6-4B9D-9DD3-63A40C6A80FB}" presName="parentText" presStyleLbl="node1" presStyleIdx="0" presStyleCnt="4" custScaleX="140179" custScaleY="19203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B3B2F8-86EF-4802-92E4-1D31627844DF}" type="pres">
      <dgm:prSet presAssocID="{347F1176-14F6-4B9D-9DD3-63A40C6A80FB}" presName="negativeSpace" presStyleCnt="0"/>
      <dgm:spPr/>
    </dgm:pt>
    <dgm:pt modelId="{87A8666E-8FC1-41CD-B598-B8BEB4F2B312}" type="pres">
      <dgm:prSet presAssocID="{347F1176-14F6-4B9D-9DD3-63A40C6A80FB}" presName="childText" presStyleLbl="conFgAcc1" presStyleIdx="0" presStyleCnt="4">
        <dgm:presLayoutVars>
          <dgm:bulletEnabled val="1"/>
        </dgm:presLayoutVars>
      </dgm:prSet>
      <dgm:spPr/>
    </dgm:pt>
    <dgm:pt modelId="{C96D00C7-8E84-4D05-8769-2CBEE268E17B}" type="pres">
      <dgm:prSet presAssocID="{745A4DA6-7C57-45D1-BF55-F662EEDA60DF}" presName="spaceBetweenRectangles" presStyleCnt="0"/>
      <dgm:spPr/>
    </dgm:pt>
    <dgm:pt modelId="{0F99E3C7-D9AB-4B0E-914B-A88571D7917F}" type="pres">
      <dgm:prSet presAssocID="{B9540A3E-D00A-45EE-AEAD-77E322E065A3}" presName="parentLin" presStyleCnt="0"/>
      <dgm:spPr/>
    </dgm:pt>
    <dgm:pt modelId="{86D1B05F-2D36-4ABC-BEA8-4058C0940C48}" type="pres">
      <dgm:prSet presAssocID="{B9540A3E-D00A-45EE-AEAD-77E322E065A3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C0AA1383-C696-4BBE-8A3C-36A226E500B4}" type="pres">
      <dgm:prSet presAssocID="{B9540A3E-D00A-45EE-AEAD-77E322E065A3}" presName="parentText" presStyleLbl="node1" presStyleIdx="1" presStyleCnt="4" custScaleX="137700" custScaleY="15268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EAD7DA-69D5-4007-90AE-26744E8B4BAB}" type="pres">
      <dgm:prSet presAssocID="{B9540A3E-D00A-45EE-AEAD-77E322E065A3}" presName="negativeSpace" presStyleCnt="0"/>
      <dgm:spPr/>
    </dgm:pt>
    <dgm:pt modelId="{EA928045-B430-41FE-BCFB-1D4C45D00467}" type="pres">
      <dgm:prSet presAssocID="{B9540A3E-D00A-45EE-AEAD-77E322E065A3}" presName="childText" presStyleLbl="conFgAcc1" presStyleIdx="1" presStyleCnt="4">
        <dgm:presLayoutVars>
          <dgm:bulletEnabled val="1"/>
        </dgm:presLayoutVars>
      </dgm:prSet>
      <dgm:spPr/>
    </dgm:pt>
    <dgm:pt modelId="{8B4181D7-1141-40C8-A74F-221D8E564EFB}" type="pres">
      <dgm:prSet presAssocID="{0F553587-4839-430C-B4CA-193FA12E96CD}" presName="spaceBetweenRectangles" presStyleCnt="0"/>
      <dgm:spPr/>
    </dgm:pt>
    <dgm:pt modelId="{634D61FB-C145-4693-93E8-7F05991599D1}" type="pres">
      <dgm:prSet presAssocID="{EAE241DF-4CA2-4684-AEAA-B558F1827436}" presName="parentLin" presStyleCnt="0"/>
      <dgm:spPr/>
    </dgm:pt>
    <dgm:pt modelId="{231C6350-0659-4259-AA18-B1AEEF11EBC3}" type="pres">
      <dgm:prSet presAssocID="{EAE241DF-4CA2-4684-AEAA-B558F1827436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AD8BE248-8EFC-454E-879F-5740B78D4D7F}" type="pres">
      <dgm:prSet presAssocID="{EAE241DF-4CA2-4684-AEAA-B558F1827436}" presName="parentText" presStyleLbl="node1" presStyleIdx="2" presStyleCnt="4" custScaleX="137203" custScaleY="1811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68403B-5899-4083-A06C-E722D6B7FC20}" type="pres">
      <dgm:prSet presAssocID="{EAE241DF-4CA2-4684-AEAA-B558F1827436}" presName="negativeSpace" presStyleCnt="0"/>
      <dgm:spPr/>
    </dgm:pt>
    <dgm:pt modelId="{32C58FA0-CD02-4C82-9273-5E80BB3095BF}" type="pres">
      <dgm:prSet presAssocID="{EAE241DF-4CA2-4684-AEAA-B558F1827436}" presName="childText" presStyleLbl="conFgAcc1" presStyleIdx="2" presStyleCnt="4">
        <dgm:presLayoutVars>
          <dgm:bulletEnabled val="1"/>
        </dgm:presLayoutVars>
      </dgm:prSet>
      <dgm:spPr/>
    </dgm:pt>
    <dgm:pt modelId="{F0547833-F82C-4D98-A555-DA96D0C30D5C}" type="pres">
      <dgm:prSet presAssocID="{3999DF67-6E08-40CF-BF4C-66F4DB110CB8}" presName="spaceBetweenRectangles" presStyleCnt="0"/>
      <dgm:spPr/>
    </dgm:pt>
    <dgm:pt modelId="{A28B5FA4-0623-423C-B057-FF249A4BA698}" type="pres">
      <dgm:prSet presAssocID="{D3D624B7-BF55-482C-9ED8-0735ABC515C4}" presName="parentLin" presStyleCnt="0"/>
      <dgm:spPr/>
    </dgm:pt>
    <dgm:pt modelId="{6F5862F1-6167-446F-BE94-974754E61D05}" type="pres">
      <dgm:prSet presAssocID="{D3D624B7-BF55-482C-9ED8-0735ABC515C4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865B7053-FAD1-454B-B6C5-0A83084049FA}" type="pres">
      <dgm:prSet presAssocID="{D3D624B7-BF55-482C-9ED8-0735ABC515C4}" presName="parentText" presStyleLbl="node1" presStyleIdx="3" presStyleCnt="4" custScaleX="142857" custScaleY="1696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F4392D-159C-48E0-A879-ADAAF96FF80C}" type="pres">
      <dgm:prSet presAssocID="{D3D624B7-BF55-482C-9ED8-0735ABC515C4}" presName="negativeSpace" presStyleCnt="0"/>
      <dgm:spPr/>
    </dgm:pt>
    <dgm:pt modelId="{F71D7070-2D26-4DA3-87EF-8FFCECB4CD8C}" type="pres">
      <dgm:prSet presAssocID="{D3D624B7-BF55-482C-9ED8-0735ABC515C4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6E61647-5713-4750-8D84-A43DDA57AEDC}" type="presOf" srcId="{D3D624B7-BF55-482C-9ED8-0735ABC515C4}" destId="{865B7053-FAD1-454B-B6C5-0A83084049FA}" srcOrd="1" destOrd="0" presId="urn:microsoft.com/office/officeart/2005/8/layout/list1"/>
    <dgm:cxn modelId="{88AD6453-F931-46CF-B1F8-AA87C01E8910}" type="presOf" srcId="{B9540A3E-D00A-45EE-AEAD-77E322E065A3}" destId="{C0AA1383-C696-4BBE-8A3C-36A226E500B4}" srcOrd="1" destOrd="0" presId="urn:microsoft.com/office/officeart/2005/8/layout/list1"/>
    <dgm:cxn modelId="{347D9051-4A05-4811-9A76-E2EA07938C5A}" type="presOf" srcId="{EAE241DF-4CA2-4684-AEAA-B558F1827436}" destId="{231C6350-0659-4259-AA18-B1AEEF11EBC3}" srcOrd="0" destOrd="0" presId="urn:microsoft.com/office/officeart/2005/8/layout/list1"/>
    <dgm:cxn modelId="{3167AD81-DF1D-49B6-B589-5A3CEBC3B175}" srcId="{0B16FBF3-33D7-4708-A547-D0D377476AC1}" destId="{D3D624B7-BF55-482C-9ED8-0735ABC515C4}" srcOrd="3" destOrd="0" parTransId="{25EE94E0-55BF-4E34-BD76-7700CB77EA71}" sibTransId="{B1E26B0B-1525-4C61-B388-7DC2809779A4}"/>
    <dgm:cxn modelId="{5E81B48F-FB52-42FA-B952-8D3CDDC47577}" srcId="{0B16FBF3-33D7-4708-A547-D0D377476AC1}" destId="{EAE241DF-4CA2-4684-AEAA-B558F1827436}" srcOrd="2" destOrd="0" parTransId="{F819219A-B37F-45A0-8274-85234801292A}" sibTransId="{3999DF67-6E08-40CF-BF4C-66F4DB110CB8}"/>
    <dgm:cxn modelId="{9318BA8C-2284-4405-9780-D183146F3C9F}" type="presOf" srcId="{B9540A3E-D00A-45EE-AEAD-77E322E065A3}" destId="{86D1B05F-2D36-4ABC-BEA8-4058C0940C48}" srcOrd="0" destOrd="0" presId="urn:microsoft.com/office/officeart/2005/8/layout/list1"/>
    <dgm:cxn modelId="{F16864E5-9BC6-4D34-961F-06A62C5582B1}" type="presOf" srcId="{347F1176-14F6-4B9D-9DD3-63A40C6A80FB}" destId="{3B03C7F0-F41B-4024-B565-E96E095A51E8}" srcOrd="0" destOrd="0" presId="urn:microsoft.com/office/officeart/2005/8/layout/list1"/>
    <dgm:cxn modelId="{1A14B6D7-EC76-47A4-960A-FAB358896B7B}" type="presOf" srcId="{0B16FBF3-33D7-4708-A547-D0D377476AC1}" destId="{FD020A2F-2D17-439B-97C4-A68966731FAD}" srcOrd="0" destOrd="0" presId="urn:microsoft.com/office/officeart/2005/8/layout/list1"/>
    <dgm:cxn modelId="{1E6C1AC2-E004-42A6-854A-8216F7D06F2D}" type="presOf" srcId="{347F1176-14F6-4B9D-9DD3-63A40C6A80FB}" destId="{16DA3A9F-12E4-4A98-A218-7CB9CA291FA2}" srcOrd="1" destOrd="0" presId="urn:microsoft.com/office/officeart/2005/8/layout/list1"/>
    <dgm:cxn modelId="{54EC1C4C-2736-4809-9D85-2FF69A74ED36}" type="presOf" srcId="{D3D624B7-BF55-482C-9ED8-0735ABC515C4}" destId="{6F5862F1-6167-446F-BE94-974754E61D05}" srcOrd="0" destOrd="0" presId="urn:microsoft.com/office/officeart/2005/8/layout/list1"/>
    <dgm:cxn modelId="{1E311B87-B387-4CAA-9592-23EEE77E4D2B}" srcId="{0B16FBF3-33D7-4708-A547-D0D377476AC1}" destId="{B9540A3E-D00A-45EE-AEAD-77E322E065A3}" srcOrd="1" destOrd="0" parTransId="{A599C947-44DC-4D84-82FB-46F6FF8C9301}" sibTransId="{0F553587-4839-430C-B4CA-193FA12E96CD}"/>
    <dgm:cxn modelId="{D0A956FD-3C98-4A5D-8591-1D7501EF321E}" srcId="{0B16FBF3-33D7-4708-A547-D0D377476AC1}" destId="{347F1176-14F6-4B9D-9DD3-63A40C6A80FB}" srcOrd="0" destOrd="0" parTransId="{954BEAFD-33B9-4EE7-AF89-59B5AEA0A290}" sibTransId="{745A4DA6-7C57-45D1-BF55-F662EEDA60DF}"/>
    <dgm:cxn modelId="{1C8D20EF-464A-40F8-91B9-F39A6DAA04ED}" type="presOf" srcId="{EAE241DF-4CA2-4684-AEAA-B558F1827436}" destId="{AD8BE248-8EFC-454E-879F-5740B78D4D7F}" srcOrd="1" destOrd="0" presId="urn:microsoft.com/office/officeart/2005/8/layout/list1"/>
    <dgm:cxn modelId="{2C3AA6AE-1932-4845-8302-20BB83CB0F36}" type="presParOf" srcId="{FD020A2F-2D17-439B-97C4-A68966731FAD}" destId="{3A4E8B93-6B43-4A23-ABA9-BB3C529496F1}" srcOrd="0" destOrd="0" presId="urn:microsoft.com/office/officeart/2005/8/layout/list1"/>
    <dgm:cxn modelId="{5916080D-ECE3-4DD3-BEAE-3DE0ABC5C1AC}" type="presParOf" srcId="{3A4E8B93-6B43-4A23-ABA9-BB3C529496F1}" destId="{3B03C7F0-F41B-4024-B565-E96E095A51E8}" srcOrd="0" destOrd="0" presId="urn:microsoft.com/office/officeart/2005/8/layout/list1"/>
    <dgm:cxn modelId="{7BEFE8F0-2F85-428E-9DB0-D841A4D93777}" type="presParOf" srcId="{3A4E8B93-6B43-4A23-ABA9-BB3C529496F1}" destId="{16DA3A9F-12E4-4A98-A218-7CB9CA291FA2}" srcOrd="1" destOrd="0" presId="urn:microsoft.com/office/officeart/2005/8/layout/list1"/>
    <dgm:cxn modelId="{F64CD964-1965-4B0A-9D63-4D1B2CE81071}" type="presParOf" srcId="{FD020A2F-2D17-439B-97C4-A68966731FAD}" destId="{4FB3B2F8-86EF-4802-92E4-1D31627844DF}" srcOrd="1" destOrd="0" presId="urn:microsoft.com/office/officeart/2005/8/layout/list1"/>
    <dgm:cxn modelId="{6B5E8DFF-DB27-42CA-B854-7E0431742334}" type="presParOf" srcId="{FD020A2F-2D17-439B-97C4-A68966731FAD}" destId="{87A8666E-8FC1-41CD-B598-B8BEB4F2B312}" srcOrd="2" destOrd="0" presId="urn:microsoft.com/office/officeart/2005/8/layout/list1"/>
    <dgm:cxn modelId="{5D310EC0-2CB8-4F56-8777-B4B7B72D6460}" type="presParOf" srcId="{FD020A2F-2D17-439B-97C4-A68966731FAD}" destId="{C96D00C7-8E84-4D05-8769-2CBEE268E17B}" srcOrd="3" destOrd="0" presId="urn:microsoft.com/office/officeart/2005/8/layout/list1"/>
    <dgm:cxn modelId="{314B8FCD-630B-4313-A4B2-153AC9B88BD8}" type="presParOf" srcId="{FD020A2F-2D17-439B-97C4-A68966731FAD}" destId="{0F99E3C7-D9AB-4B0E-914B-A88571D7917F}" srcOrd="4" destOrd="0" presId="urn:microsoft.com/office/officeart/2005/8/layout/list1"/>
    <dgm:cxn modelId="{56E9EA39-408E-4467-8C42-9B842603BA1C}" type="presParOf" srcId="{0F99E3C7-D9AB-4B0E-914B-A88571D7917F}" destId="{86D1B05F-2D36-4ABC-BEA8-4058C0940C48}" srcOrd="0" destOrd="0" presId="urn:microsoft.com/office/officeart/2005/8/layout/list1"/>
    <dgm:cxn modelId="{4D08711E-337F-4FF9-BF0C-70E8AB5A42D7}" type="presParOf" srcId="{0F99E3C7-D9AB-4B0E-914B-A88571D7917F}" destId="{C0AA1383-C696-4BBE-8A3C-36A226E500B4}" srcOrd="1" destOrd="0" presId="urn:microsoft.com/office/officeart/2005/8/layout/list1"/>
    <dgm:cxn modelId="{1F397E81-30E3-4B95-9B5B-C91B7433BA51}" type="presParOf" srcId="{FD020A2F-2D17-439B-97C4-A68966731FAD}" destId="{06EAD7DA-69D5-4007-90AE-26744E8B4BAB}" srcOrd="5" destOrd="0" presId="urn:microsoft.com/office/officeart/2005/8/layout/list1"/>
    <dgm:cxn modelId="{24B08521-6CD6-46F0-93FF-D25BFB9D2AE2}" type="presParOf" srcId="{FD020A2F-2D17-439B-97C4-A68966731FAD}" destId="{EA928045-B430-41FE-BCFB-1D4C45D00467}" srcOrd="6" destOrd="0" presId="urn:microsoft.com/office/officeart/2005/8/layout/list1"/>
    <dgm:cxn modelId="{AA98B2E1-4699-4CDD-8C87-FAC50712FE9B}" type="presParOf" srcId="{FD020A2F-2D17-439B-97C4-A68966731FAD}" destId="{8B4181D7-1141-40C8-A74F-221D8E564EFB}" srcOrd="7" destOrd="0" presId="urn:microsoft.com/office/officeart/2005/8/layout/list1"/>
    <dgm:cxn modelId="{D5AEBE53-6A24-455D-BC9C-2DB805C6CE55}" type="presParOf" srcId="{FD020A2F-2D17-439B-97C4-A68966731FAD}" destId="{634D61FB-C145-4693-93E8-7F05991599D1}" srcOrd="8" destOrd="0" presId="urn:microsoft.com/office/officeart/2005/8/layout/list1"/>
    <dgm:cxn modelId="{01532450-FBAA-4A2D-8ECF-7013D3E53133}" type="presParOf" srcId="{634D61FB-C145-4693-93E8-7F05991599D1}" destId="{231C6350-0659-4259-AA18-B1AEEF11EBC3}" srcOrd="0" destOrd="0" presId="urn:microsoft.com/office/officeart/2005/8/layout/list1"/>
    <dgm:cxn modelId="{87D84E9C-7C10-4B41-82A6-62AF88A64E0B}" type="presParOf" srcId="{634D61FB-C145-4693-93E8-7F05991599D1}" destId="{AD8BE248-8EFC-454E-879F-5740B78D4D7F}" srcOrd="1" destOrd="0" presId="urn:microsoft.com/office/officeart/2005/8/layout/list1"/>
    <dgm:cxn modelId="{B7E0DA04-839A-4868-97CB-4473DD3E9C6F}" type="presParOf" srcId="{FD020A2F-2D17-439B-97C4-A68966731FAD}" destId="{B768403B-5899-4083-A06C-E722D6B7FC20}" srcOrd="9" destOrd="0" presId="urn:microsoft.com/office/officeart/2005/8/layout/list1"/>
    <dgm:cxn modelId="{91CB7A45-CDB3-490E-AF88-7D56423CCA8F}" type="presParOf" srcId="{FD020A2F-2D17-439B-97C4-A68966731FAD}" destId="{32C58FA0-CD02-4C82-9273-5E80BB3095BF}" srcOrd="10" destOrd="0" presId="urn:microsoft.com/office/officeart/2005/8/layout/list1"/>
    <dgm:cxn modelId="{2BE80145-0B9B-4534-BCC7-785A54B563B3}" type="presParOf" srcId="{FD020A2F-2D17-439B-97C4-A68966731FAD}" destId="{F0547833-F82C-4D98-A555-DA96D0C30D5C}" srcOrd="11" destOrd="0" presId="urn:microsoft.com/office/officeart/2005/8/layout/list1"/>
    <dgm:cxn modelId="{53B5BE42-1A11-4D47-83B9-C074701349C9}" type="presParOf" srcId="{FD020A2F-2D17-439B-97C4-A68966731FAD}" destId="{A28B5FA4-0623-423C-B057-FF249A4BA698}" srcOrd="12" destOrd="0" presId="urn:microsoft.com/office/officeart/2005/8/layout/list1"/>
    <dgm:cxn modelId="{A24A4C53-B93F-4C93-BEF5-A49192E7B66E}" type="presParOf" srcId="{A28B5FA4-0623-423C-B057-FF249A4BA698}" destId="{6F5862F1-6167-446F-BE94-974754E61D05}" srcOrd="0" destOrd="0" presId="urn:microsoft.com/office/officeart/2005/8/layout/list1"/>
    <dgm:cxn modelId="{79244598-4B81-465F-BCF9-A75B2C26F264}" type="presParOf" srcId="{A28B5FA4-0623-423C-B057-FF249A4BA698}" destId="{865B7053-FAD1-454B-B6C5-0A83084049FA}" srcOrd="1" destOrd="0" presId="urn:microsoft.com/office/officeart/2005/8/layout/list1"/>
    <dgm:cxn modelId="{09AC1F5C-4543-4072-84FA-CD2FFC92CC59}" type="presParOf" srcId="{FD020A2F-2D17-439B-97C4-A68966731FAD}" destId="{8DF4392D-159C-48E0-A879-ADAAF96FF80C}" srcOrd="13" destOrd="0" presId="urn:microsoft.com/office/officeart/2005/8/layout/list1"/>
    <dgm:cxn modelId="{AA9B8CC9-A616-40CB-B7EE-541578FFFC45}" type="presParOf" srcId="{FD020A2F-2D17-439B-97C4-A68966731FAD}" destId="{F71D7070-2D26-4DA3-87EF-8FFCECB4CD8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0F9DD5-016D-4D30-A801-5DB694A56917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E2D32C6-395D-41A9-9301-C62278653CF5}">
      <dgm:prSet phldrT="[Текст]"/>
      <dgm:spPr/>
      <dgm:t>
        <a:bodyPr/>
        <a:lstStyle/>
        <a:p>
          <a:r>
            <a:rPr lang="ru-RU" dirty="0" smtClean="0"/>
            <a:t>Регистрация</a:t>
          </a:r>
          <a:endParaRPr lang="ru-RU" dirty="0"/>
        </a:p>
      </dgm:t>
    </dgm:pt>
    <dgm:pt modelId="{6DB27BE6-386F-42F2-9FA9-F5CFE4F447D7}" type="parTrans" cxnId="{A7CA0DA7-5B9B-4443-8166-01EC166D18AE}">
      <dgm:prSet/>
      <dgm:spPr/>
      <dgm:t>
        <a:bodyPr/>
        <a:lstStyle/>
        <a:p>
          <a:endParaRPr lang="ru-RU"/>
        </a:p>
      </dgm:t>
    </dgm:pt>
    <dgm:pt modelId="{14C75057-F6E9-4838-B646-CE9DE44CC7D7}" type="sibTrans" cxnId="{A7CA0DA7-5B9B-4443-8166-01EC166D18AE}">
      <dgm:prSet/>
      <dgm:spPr/>
      <dgm:t>
        <a:bodyPr/>
        <a:lstStyle/>
        <a:p>
          <a:endParaRPr lang="ru-RU"/>
        </a:p>
      </dgm:t>
    </dgm:pt>
    <dgm:pt modelId="{281A8DFD-C634-4504-948A-AC9A06196E9F}">
      <dgm:prSet phldrT="[Текст]"/>
      <dgm:spPr/>
      <dgm:t>
        <a:bodyPr/>
        <a:lstStyle/>
        <a:p>
          <a:r>
            <a:rPr lang="ru-RU" dirty="0" smtClean="0"/>
            <a:t>Стартовая цена</a:t>
          </a:r>
          <a:endParaRPr lang="ru-RU" dirty="0"/>
        </a:p>
      </dgm:t>
    </dgm:pt>
    <dgm:pt modelId="{40D904EB-4694-4B5A-8D78-4A512929600C}" type="parTrans" cxnId="{963FE8B6-A481-4B56-859E-8CF38C40E10B}">
      <dgm:prSet/>
      <dgm:spPr/>
      <dgm:t>
        <a:bodyPr/>
        <a:lstStyle/>
        <a:p>
          <a:endParaRPr lang="ru-RU"/>
        </a:p>
      </dgm:t>
    </dgm:pt>
    <dgm:pt modelId="{619650F3-1CBB-43DB-94DB-16CD391B92EF}" type="sibTrans" cxnId="{963FE8B6-A481-4B56-859E-8CF38C40E10B}">
      <dgm:prSet/>
      <dgm:spPr/>
      <dgm:t>
        <a:bodyPr/>
        <a:lstStyle/>
        <a:p>
          <a:endParaRPr lang="ru-RU"/>
        </a:p>
      </dgm:t>
    </dgm:pt>
    <dgm:pt modelId="{C6314CB3-16C4-484F-8E31-EA0969116551}">
      <dgm:prSet phldrT="[Текст]"/>
      <dgm:spPr/>
      <dgm:t>
        <a:bodyPr/>
        <a:lstStyle/>
        <a:p>
          <a:r>
            <a:rPr lang="ru-RU" dirty="0" smtClean="0"/>
            <a:t>Среднее значение баллов по дисциплине в группе</a:t>
          </a:r>
          <a:endParaRPr lang="ru-RU" dirty="0"/>
        </a:p>
      </dgm:t>
    </dgm:pt>
    <dgm:pt modelId="{FC016B35-58A3-4B33-A01F-0F7A7D2531DC}" type="parTrans" cxnId="{A154F1AC-AAE5-4B88-B8AD-E07FE14DCBB8}">
      <dgm:prSet/>
      <dgm:spPr/>
      <dgm:t>
        <a:bodyPr/>
        <a:lstStyle/>
        <a:p>
          <a:endParaRPr lang="ru-RU"/>
        </a:p>
      </dgm:t>
    </dgm:pt>
    <dgm:pt modelId="{237D222D-C52D-4EE0-B1C5-63259AAC3BC7}" type="sibTrans" cxnId="{A154F1AC-AAE5-4B88-B8AD-E07FE14DCBB8}">
      <dgm:prSet/>
      <dgm:spPr/>
      <dgm:t>
        <a:bodyPr/>
        <a:lstStyle/>
        <a:p>
          <a:endParaRPr lang="ru-RU"/>
        </a:p>
      </dgm:t>
    </dgm:pt>
    <dgm:pt modelId="{FFA8CDFC-5A13-4937-87CD-AE641B84BA08}">
      <dgm:prSet phldrT="[Текст]"/>
      <dgm:spPr/>
      <dgm:t>
        <a:bodyPr/>
        <a:lstStyle/>
        <a:p>
          <a:pPr algn="l"/>
          <a:endParaRPr lang="ru-RU" dirty="0"/>
        </a:p>
      </dgm:t>
    </dgm:pt>
    <dgm:pt modelId="{93057E0C-44F4-4CAC-B617-071E0EC504F2}" type="parTrans" cxnId="{E089C5DB-18C2-4CD8-B041-7911D3D75E02}">
      <dgm:prSet/>
      <dgm:spPr/>
      <dgm:t>
        <a:bodyPr/>
        <a:lstStyle/>
        <a:p>
          <a:endParaRPr lang="ru-RU"/>
        </a:p>
      </dgm:t>
    </dgm:pt>
    <dgm:pt modelId="{14A233B6-3638-41E6-B844-5FB2B0B516E1}" type="sibTrans" cxnId="{E089C5DB-18C2-4CD8-B041-7911D3D75E02}">
      <dgm:prSet/>
      <dgm:spPr/>
      <dgm:t>
        <a:bodyPr/>
        <a:lstStyle/>
        <a:p>
          <a:endParaRPr lang="ru-RU"/>
        </a:p>
      </dgm:t>
    </dgm:pt>
    <dgm:pt modelId="{E22D7F8A-EAED-4118-A654-4F3819FFB721}">
      <dgm:prSet phldrT="[Текст]"/>
      <dgm:spPr/>
      <dgm:t>
        <a:bodyPr/>
        <a:lstStyle/>
        <a:p>
          <a:pPr algn="l"/>
          <a:r>
            <a:rPr lang="ru-RU" dirty="0" smtClean="0"/>
            <a:t>Регулятор</a:t>
          </a:r>
          <a:endParaRPr lang="ru-RU" dirty="0"/>
        </a:p>
      </dgm:t>
    </dgm:pt>
    <dgm:pt modelId="{38067A69-2FA9-4FE3-83D8-C2BFED41A43C}" type="parTrans" cxnId="{E453077A-4418-4E5F-ACE4-E665AF5A0D2B}">
      <dgm:prSet/>
      <dgm:spPr/>
      <dgm:t>
        <a:bodyPr/>
        <a:lstStyle/>
        <a:p>
          <a:endParaRPr lang="ru-RU"/>
        </a:p>
      </dgm:t>
    </dgm:pt>
    <dgm:pt modelId="{727A0F18-A1AB-4A18-BA4C-36C5B7F9EACF}" type="sibTrans" cxnId="{E453077A-4418-4E5F-ACE4-E665AF5A0D2B}">
      <dgm:prSet/>
      <dgm:spPr/>
      <dgm:t>
        <a:bodyPr/>
        <a:lstStyle/>
        <a:p>
          <a:endParaRPr lang="ru-RU"/>
        </a:p>
      </dgm:t>
    </dgm:pt>
    <dgm:pt modelId="{4DA349FE-7AD1-47EB-97F5-B26FA75F278D}" type="pres">
      <dgm:prSet presAssocID="{B30F9DD5-016D-4D30-A801-5DB694A56917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2AA4436-E78E-4D90-9E3D-B4756A524A02}" type="pres">
      <dgm:prSet presAssocID="{6E2D32C6-395D-41A9-9301-C62278653CF5}" presName="linNode" presStyleCnt="0"/>
      <dgm:spPr/>
    </dgm:pt>
    <dgm:pt modelId="{9D77EFC6-2D96-4443-9C66-563551893F38}" type="pres">
      <dgm:prSet presAssocID="{6E2D32C6-395D-41A9-9301-C62278653CF5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411A77-4391-4D61-B272-D3A8980E7F3D}" type="pres">
      <dgm:prSet presAssocID="{6E2D32C6-395D-41A9-9301-C62278653CF5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7D1D1F-E2B9-4D97-8DD9-380D76E66B1C}" type="pres">
      <dgm:prSet presAssocID="{14C75057-F6E9-4838-B646-CE9DE44CC7D7}" presName="spacing" presStyleCnt="0"/>
      <dgm:spPr/>
    </dgm:pt>
    <dgm:pt modelId="{D4CE9544-0568-473C-9E5D-8BEE8B70452B}" type="pres">
      <dgm:prSet presAssocID="{281A8DFD-C634-4504-948A-AC9A06196E9F}" presName="linNode" presStyleCnt="0"/>
      <dgm:spPr/>
    </dgm:pt>
    <dgm:pt modelId="{BCD7ABE8-3233-4D7B-AF11-995DE4DB1B0C}" type="pres">
      <dgm:prSet presAssocID="{281A8DFD-C634-4504-948A-AC9A06196E9F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266BA7-6A5B-4C6F-B884-D913C92CCB6E}" type="pres">
      <dgm:prSet presAssocID="{281A8DFD-C634-4504-948A-AC9A06196E9F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493CD3-9A69-4BCA-9497-BDA1FB720D50}" type="presOf" srcId="{E22D7F8A-EAED-4118-A654-4F3819FFB721}" destId="{33411A77-4391-4D61-B272-D3A8980E7F3D}" srcOrd="0" destOrd="1" presId="urn:microsoft.com/office/officeart/2005/8/layout/vList6"/>
    <dgm:cxn modelId="{963FE8B6-A481-4B56-859E-8CF38C40E10B}" srcId="{B30F9DD5-016D-4D30-A801-5DB694A56917}" destId="{281A8DFD-C634-4504-948A-AC9A06196E9F}" srcOrd="1" destOrd="0" parTransId="{40D904EB-4694-4B5A-8D78-4A512929600C}" sibTransId="{619650F3-1CBB-43DB-94DB-16CD391B92EF}"/>
    <dgm:cxn modelId="{E089C5DB-18C2-4CD8-B041-7911D3D75E02}" srcId="{6E2D32C6-395D-41A9-9301-C62278653CF5}" destId="{FFA8CDFC-5A13-4937-87CD-AE641B84BA08}" srcOrd="0" destOrd="0" parTransId="{93057E0C-44F4-4CAC-B617-071E0EC504F2}" sibTransId="{14A233B6-3638-41E6-B844-5FB2B0B516E1}"/>
    <dgm:cxn modelId="{DC8EE397-8D7D-404D-9CBC-7A37D997010B}" type="presOf" srcId="{281A8DFD-C634-4504-948A-AC9A06196E9F}" destId="{BCD7ABE8-3233-4D7B-AF11-995DE4DB1B0C}" srcOrd="0" destOrd="0" presId="urn:microsoft.com/office/officeart/2005/8/layout/vList6"/>
    <dgm:cxn modelId="{A619192B-E817-4A73-9113-01451674F695}" type="presOf" srcId="{C6314CB3-16C4-484F-8E31-EA0969116551}" destId="{21266BA7-6A5B-4C6F-B884-D913C92CCB6E}" srcOrd="0" destOrd="0" presId="urn:microsoft.com/office/officeart/2005/8/layout/vList6"/>
    <dgm:cxn modelId="{BB267846-0454-4E8B-9329-935B75576CF0}" type="presOf" srcId="{FFA8CDFC-5A13-4937-87CD-AE641B84BA08}" destId="{33411A77-4391-4D61-B272-D3A8980E7F3D}" srcOrd="0" destOrd="0" presId="urn:microsoft.com/office/officeart/2005/8/layout/vList6"/>
    <dgm:cxn modelId="{E453077A-4418-4E5F-ACE4-E665AF5A0D2B}" srcId="{6E2D32C6-395D-41A9-9301-C62278653CF5}" destId="{E22D7F8A-EAED-4118-A654-4F3819FFB721}" srcOrd="1" destOrd="0" parTransId="{38067A69-2FA9-4FE3-83D8-C2BFED41A43C}" sibTransId="{727A0F18-A1AB-4A18-BA4C-36C5B7F9EACF}"/>
    <dgm:cxn modelId="{A154F1AC-AAE5-4B88-B8AD-E07FE14DCBB8}" srcId="{281A8DFD-C634-4504-948A-AC9A06196E9F}" destId="{C6314CB3-16C4-484F-8E31-EA0969116551}" srcOrd="0" destOrd="0" parTransId="{FC016B35-58A3-4B33-A01F-0F7A7D2531DC}" sibTransId="{237D222D-C52D-4EE0-B1C5-63259AAC3BC7}"/>
    <dgm:cxn modelId="{A7CA0DA7-5B9B-4443-8166-01EC166D18AE}" srcId="{B30F9DD5-016D-4D30-A801-5DB694A56917}" destId="{6E2D32C6-395D-41A9-9301-C62278653CF5}" srcOrd="0" destOrd="0" parTransId="{6DB27BE6-386F-42F2-9FA9-F5CFE4F447D7}" sibTransId="{14C75057-F6E9-4838-B646-CE9DE44CC7D7}"/>
    <dgm:cxn modelId="{4221D68D-7A27-4390-AB7B-E529FB456741}" type="presOf" srcId="{B30F9DD5-016D-4D30-A801-5DB694A56917}" destId="{4DA349FE-7AD1-47EB-97F5-B26FA75F278D}" srcOrd="0" destOrd="0" presId="urn:microsoft.com/office/officeart/2005/8/layout/vList6"/>
    <dgm:cxn modelId="{035B81DF-E398-47F6-B61D-CE4591F2E295}" type="presOf" srcId="{6E2D32C6-395D-41A9-9301-C62278653CF5}" destId="{9D77EFC6-2D96-4443-9C66-563551893F38}" srcOrd="0" destOrd="0" presId="urn:microsoft.com/office/officeart/2005/8/layout/vList6"/>
    <dgm:cxn modelId="{224E54DE-5E4F-4957-8407-0A2B76C156C0}" type="presParOf" srcId="{4DA349FE-7AD1-47EB-97F5-B26FA75F278D}" destId="{22AA4436-E78E-4D90-9E3D-B4756A524A02}" srcOrd="0" destOrd="0" presId="urn:microsoft.com/office/officeart/2005/8/layout/vList6"/>
    <dgm:cxn modelId="{8B036EFE-E7B9-449B-8460-8C24325DDC9F}" type="presParOf" srcId="{22AA4436-E78E-4D90-9E3D-B4756A524A02}" destId="{9D77EFC6-2D96-4443-9C66-563551893F38}" srcOrd="0" destOrd="0" presId="urn:microsoft.com/office/officeart/2005/8/layout/vList6"/>
    <dgm:cxn modelId="{44560BA1-6815-4F99-825C-32FDE6642BF8}" type="presParOf" srcId="{22AA4436-E78E-4D90-9E3D-B4756A524A02}" destId="{33411A77-4391-4D61-B272-D3A8980E7F3D}" srcOrd="1" destOrd="0" presId="urn:microsoft.com/office/officeart/2005/8/layout/vList6"/>
    <dgm:cxn modelId="{58D620FD-F1C3-40AE-B8D7-983FE143EFA3}" type="presParOf" srcId="{4DA349FE-7AD1-47EB-97F5-B26FA75F278D}" destId="{977D1D1F-E2B9-4D97-8DD9-380D76E66B1C}" srcOrd="1" destOrd="0" presId="urn:microsoft.com/office/officeart/2005/8/layout/vList6"/>
    <dgm:cxn modelId="{490E8C58-FA45-4957-8735-FA8F599B74B9}" type="presParOf" srcId="{4DA349FE-7AD1-47EB-97F5-B26FA75F278D}" destId="{D4CE9544-0568-473C-9E5D-8BEE8B70452B}" srcOrd="2" destOrd="0" presId="urn:microsoft.com/office/officeart/2005/8/layout/vList6"/>
    <dgm:cxn modelId="{B61AA830-9F23-45AB-A65D-938512E5F7C7}" type="presParOf" srcId="{D4CE9544-0568-473C-9E5D-8BEE8B70452B}" destId="{BCD7ABE8-3233-4D7B-AF11-995DE4DB1B0C}" srcOrd="0" destOrd="0" presId="urn:microsoft.com/office/officeart/2005/8/layout/vList6"/>
    <dgm:cxn modelId="{C3A793F3-9803-40A6-B0C2-468BBE48EA80}" type="presParOf" srcId="{D4CE9544-0568-473C-9E5D-8BEE8B70452B}" destId="{21266BA7-6A5B-4C6F-B884-D913C92CCB6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9E2D034-2DC1-425F-B588-6128B48EE405}" type="doc">
      <dgm:prSet loTypeId="urn:microsoft.com/office/officeart/2005/8/layout/chevron2" loCatId="list" qsTypeId="urn:microsoft.com/office/officeart/2005/8/quickstyle/simple3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3AF80EB5-0FD9-4292-8EB5-EB523123D6D0}">
      <dgm:prSet phldrT="[Текст]"/>
      <dgm:spPr/>
      <dgm:t>
        <a:bodyPr/>
        <a:lstStyle/>
        <a:p>
          <a:endParaRPr lang="ru-RU" dirty="0"/>
        </a:p>
      </dgm:t>
    </dgm:pt>
    <dgm:pt modelId="{84689BDA-CBEE-4405-AF44-BBA8DE8231AC}" type="parTrans" cxnId="{5A0EC8B6-0C4E-4204-AED8-1C2C5A6EEF8E}">
      <dgm:prSet/>
      <dgm:spPr/>
      <dgm:t>
        <a:bodyPr/>
        <a:lstStyle/>
        <a:p>
          <a:endParaRPr lang="ru-RU"/>
        </a:p>
      </dgm:t>
    </dgm:pt>
    <dgm:pt modelId="{EE355978-AA15-4040-BF6E-524EEEDD7138}" type="sibTrans" cxnId="{5A0EC8B6-0C4E-4204-AED8-1C2C5A6EEF8E}">
      <dgm:prSet/>
      <dgm:spPr/>
      <dgm:t>
        <a:bodyPr/>
        <a:lstStyle/>
        <a:p>
          <a:endParaRPr lang="ru-RU"/>
        </a:p>
      </dgm:t>
    </dgm:pt>
    <dgm:pt modelId="{7706E66B-B970-46CF-96E3-6AC4C032E24A}">
      <dgm:prSet phldrT="[Текст]"/>
      <dgm:spPr/>
      <dgm:t>
        <a:bodyPr/>
        <a:lstStyle/>
        <a:p>
          <a:r>
            <a:rPr lang="ru-RU" dirty="0" smtClean="0">
              <a:latin typeface="Magistral Medium" pitchFamily="34" charset="0"/>
            </a:rPr>
            <a:t>Формирование гибкости финансового мышления обучающихся, способности анализировать принятые решения</a:t>
          </a:r>
          <a:endParaRPr lang="ru-RU" dirty="0"/>
        </a:p>
      </dgm:t>
    </dgm:pt>
    <dgm:pt modelId="{093C76C6-7C68-44DE-AD04-C99A1D16054C}" type="parTrans" cxnId="{9D6FCE69-A77F-458B-828B-5425024FEBDE}">
      <dgm:prSet/>
      <dgm:spPr/>
      <dgm:t>
        <a:bodyPr/>
        <a:lstStyle/>
        <a:p>
          <a:endParaRPr lang="ru-RU"/>
        </a:p>
      </dgm:t>
    </dgm:pt>
    <dgm:pt modelId="{2A583FAE-50ED-4F48-839C-205740DF5060}" type="sibTrans" cxnId="{9D6FCE69-A77F-458B-828B-5425024FEBDE}">
      <dgm:prSet/>
      <dgm:spPr/>
      <dgm:t>
        <a:bodyPr/>
        <a:lstStyle/>
        <a:p>
          <a:endParaRPr lang="ru-RU"/>
        </a:p>
      </dgm:t>
    </dgm:pt>
    <dgm:pt modelId="{1DEC1DD7-D751-4431-ADB1-D3F20377CCA8}">
      <dgm:prSet/>
      <dgm:spPr/>
      <dgm:t>
        <a:bodyPr/>
        <a:lstStyle/>
        <a:p>
          <a:endParaRPr lang="ru-RU" dirty="0"/>
        </a:p>
      </dgm:t>
    </dgm:pt>
    <dgm:pt modelId="{D52ECFD5-8D82-4E12-80C6-5BD71A81A9FB}" type="parTrans" cxnId="{C3716828-0849-4DE7-9D4A-2B3AF2DD4E32}">
      <dgm:prSet/>
      <dgm:spPr/>
      <dgm:t>
        <a:bodyPr/>
        <a:lstStyle/>
        <a:p>
          <a:endParaRPr lang="ru-RU"/>
        </a:p>
      </dgm:t>
    </dgm:pt>
    <dgm:pt modelId="{7878074B-ECB0-45FD-9184-BF63DE21A3C1}" type="sibTrans" cxnId="{C3716828-0849-4DE7-9D4A-2B3AF2DD4E32}">
      <dgm:prSet/>
      <dgm:spPr/>
      <dgm:t>
        <a:bodyPr/>
        <a:lstStyle/>
        <a:p>
          <a:endParaRPr lang="ru-RU"/>
        </a:p>
      </dgm:t>
    </dgm:pt>
    <dgm:pt modelId="{42D3C144-6F18-4F71-A087-2CECE3FCFFE3}">
      <dgm:prSet/>
      <dgm:spPr/>
      <dgm:t>
        <a:bodyPr/>
        <a:lstStyle/>
        <a:p>
          <a:endParaRPr lang="ru-RU" dirty="0"/>
        </a:p>
      </dgm:t>
    </dgm:pt>
    <dgm:pt modelId="{87541CA4-1552-4D4C-A32F-0DE5DF0703FB}" type="parTrans" cxnId="{9FD0004F-C7AD-428B-BA1A-D38CB1707A8D}">
      <dgm:prSet/>
      <dgm:spPr/>
      <dgm:t>
        <a:bodyPr/>
        <a:lstStyle/>
        <a:p>
          <a:endParaRPr lang="ru-RU"/>
        </a:p>
      </dgm:t>
    </dgm:pt>
    <dgm:pt modelId="{3271828C-C3AF-416B-B8EF-8A0C243E5F5D}" type="sibTrans" cxnId="{9FD0004F-C7AD-428B-BA1A-D38CB1707A8D}">
      <dgm:prSet/>
      <dgm:spPr/>
      <dgm:t>
        <a:bodyPr/>
        <a:lstStyle/>
        <a:p>
          <a:endParaRPr lang="ru-RU"/>
        </a:p>
      </dgm:t>
    </dgm:pt>
    <dgm:pt modelId="{D00927B9-F053-4D27-B8C2-6A46235576DE}">
      <dgm:prSet/>
      <dgm:spPr/>
      <dgm:t>
        <a:bodyPr/>
        <a:lstStyle/>
        <a:p>
          <a:endParaRPr lang="ru-RU" dirty="0"/>
        </a:p>
      </dgm:t>
    </dgm:pt>
    <dgm:pt modelId="{E49945D8-586D-428A-BAEC-ACDB2E544B55}" type="parTrans" cxnId="{F0CC36E9-AFC9-429A-9938-21520ECF2810}">
      <dgm:prSet/>
      <dgm:spPr/>
      <dgm:t>
        <a:bodyPr/>
        <a:lstStyle/>
        <a:p>
          <a:endParaRPr lang="ru-RU"/>
        </a:p>
      </dgm:t>
    </dgm:pt>
    <dgm:pt modelId="{661CD5D7-A37C-41CF-A939-8C78E0F7E362}" type="sibTrans" cxnId="{F0CC36E9-AFC9-429A-9938-21520ECF2810}">
      <dgm:prSet/>
      <dgm:spPr/>
      <dgm:t>
        <a:bodyPr/>
        <a:lstStyle/>
        <a:p>
          <a:endParaRPr lang="ru-RU"/>
        </a:p>
      </dgm:t>
    </dgm:pt>
    <dgm:pt modelId="{AF3C9F21-0B3E-4C32-B129-4C336E00EED8}">
      <dgm:prSet/>
      <dgm:spPr/>
      <dgm:t>
        <a:bodyPr/>
        <a:lstStyle/>
        <a:p>
          <a:r>
            <a:rPr lang="ru-RU" smtClean="0">
              <a:latin typeface="Magistral Medium" pitchFamily="34" charset="0"/>
            </a:rPr>
            <a:t>Прогнозирование студентами поведения рынка  в условиях спонтанного движения</a:t>
          </a:r>
          <a:endParaRPr lang="ru-RU"/>
        </a:p>
      </dgm:t>
    </dgm:pt>
    <dgm:pt modelId="{B7E32E0B-9C5F-484D-94F4-100CFBC389A9}" type="parTrans" cxnId="{075FCA27-3997-4554-BD62-E99404FA26C3}">
      <dgm:prSet/>
      <dgm:spPr/>
      <dgm:t>
        <a:bodyPr/>
        <a:lstStyle/>
        <a:p>
          <a:endParaRPr lang="ru-RU"/>
        </a:p>
      </dgm:t>
    </dgm:pt>
    <dgm:pt modelId="{E68659A7-A010-45B0-8743-FCBF77D9EB2A}" type="sibTrans" cxnId="{075FCA27-3997-4554-BD62-E99404FA26C3}">
      <dgm:prSet/>
      <dgm:spPr/>
      <dgm:t>
        <a:bodyPr/>
        <a:lstStyle/>
        <a:p>
          <a:endParaRPr lang="ru-RU"/>
        </a:p>
      </dgm:t>
    </dgm:pt>
    <dgm:pt modelId="{B71F0F46-A131-4E6B-8157-CC14CC72290D}">
      <dgm:prSet/>
      <dgm:spPr/>
      <dgm:t>
        <a:bodyPr/>
        <a:lstStyle/>
        <a:p>
          <a:r>
            <a:rPr lang="ru-RU" dirty="0" smtClean="0">
              <a:latin typeface="Magistral Medium" pitchFamily="34" charset="0"/>
            </a:rPr>
            <a:t>Осознание возможных финансовых потерь при принятии ошибочных прогнозов в реальном секторе;</a:t>
          </a:r>
          <a:endParaRPr lang="ru-RU" dirty="0"/>
        </a:p>
      </dgm:t>
    </dgm:pt>
    <dgm:pt modelId="{5C720467-243D-46BE-B14E-C2E12C82CB59}" type="parTrans" cxnId="{59E3D580-F869-4559-B0A5-B2D3A2949969}">
      <dgm:prSet/>
      <dgm:spPr/>
      <dgm:t>
        <a:bodyPr/>
        <a:lstStyle/>
        <a:p>
          <a:endParaRPr lang="ru-RU"/>
        </a:p>
      </dgm:t>
    </dgm:pt>
    <dgm:pt modelId="{56B0F194-A3CF-47AB-A821-8153D2871E52}" type="sibTrans" cxnId="{59E3D580-F869-4559-B0A5-B2D3A2949969}">
      <dgm:prSet/>
      <dgm:spPr/>
      <dgm:t>
        <a:bodyPr/>
        <a:lstStyle/>
        <a:p>
          <a:endParaRPr lang="ru-RU"/>
        </a:p>
      </dgm:t>
    </dgm:pt>
    <dgm:pt modelId="{EC60C64A-625B-436A-9E30-FBA615E3A08F}">
      <dgm:prSet/>
      <dgm:spPr/>
      <dgm:t>
        <a:bodyPr/>
        <a:lstStyle/>
        <a:p>
          <a:r>
            <a:rPr lang="ru-RU" dirty="0" smtClean="0">
              <a:latin typeface="Magistral Medium" pitchFamily="34" charset="0"/>
            </a:rPr>
            <a:t>Формирование у студентов стратегии финансового поведения в быту</a:t>
          </a:r>
          <a:endParaRPr lang="ru-RU" dirty="0"/>
        </a:p>
      </dgm:t>
    </dgm:pt>
    <dgm:pt modelId="{F4E4A894-5341-40BF-B087-9187F611D291}" type="parTrans" cxnId="{79A8D385-91B2-4F25-9AC5-49C8E778E53F}">
      <dgm:prSet/>
      <dgm:spPr/>
      <dgm:t>
        <a:bodyPr/>
        <a:lstStyle/>
        <a:p>
          <a:endParaRPr lang="ru-RU"/>
        </a:p>
      </dgm:t>
    </dgm:pt>
    <dgm:pt modelId="{EE235FFA-5BB1-4EBD-825A-6894B37E811A}" type="sibTrans" cxnId="{79A8D385-91B2-4F25-9AC5-49C8E778E53F}">
      <dgm:prSet/>
      <dgm:spPr/>
      <dgm:t>
        <a:bodyPr/>
        <a:lstStyle/>
        <a:p>
          <a:endParaRPr lang="ru-RU"/>
        </a:p>
      </dgm:t>
    </dgm:pt>
    <dgm:pt modelId="{BACC611B-6C2D-4615-B6FB-3BBC09A5597F}" type="pres">
      <dgm:prSet presAssocID="{89E2D034-2DC1-425F-B588-6128B48EE40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9165C0-8558-462D-84A0-1E4F88455D94}" type="pres">
      <dgm:prSet presAssocID="{3AF80EB5-0FD9-4292-8EB5-EB523123D6D0}" presName="composite" presStyleCnt="0"/>
      <dgm:spPr/>
    </dgm:pt>
    <dgm:pt modelId="{D61DA1B9-BFC7-47F5-8183-D7999C028FCD}" type="pres">
      <dgm:prSet presAssocID="{3AF80EB5-0FD9-4292-8EB5-EB523123D6D0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2C49FB-FF95-47AA-BD59-E33159AD4BB3}" type="pres">
      <dgm:prSet presAssocID="{3AF80EB5-0FD9-4292-8EB5-EB523123D6D0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EA8500-8593-4928-8270-923DC37E9D77}" type="pres">
      <dgm:prSet presAssocID="{EE355978-AA15-4040-BF6E-524EEEDD7138}" presName="sp" presStyleCnt="0"/>
      <dgm:spPr/>
    </dgm:pt>
    <dgm:pt modelId="{8D836B5B-FA01-46EE-946E-4CD14B27A8FE}" type="pres">
      <dgm:prSet presAssocID="{1DEC1DD7-D751-4431-ADB1-D3F20377CCA8}" presName="composite" presStyleCnt="0"/>
      <dgm:spPr/>
    </dgm:pt>
    <dgm:pt modelId="{8537887C-1BB2-421E-AABD-B7C0160A7BB5}" type="pres">
      <dgm:prSet presAssocID="{1DEC1DD7-D751-4431-ADB1-D3F20377CCA8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347B7D-8952-4819-95B3-672507D6A2BC}" type="pres">
      <dgm:prSet presAssocID="{1DEC1DD7-D751-4431-ADB1-D3F20377CCA8}" presName="descendantText" presStyleLbl="alignAcc1" presStyleIdx="1" presStyleCnt="4" custLinFactNeighborX="307" custLinFactNeighborY="90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7A06DB-E58F-4C54-8DEC-7980BEEF4228}" type="pres">
      <dgm:prSet presAssocID="{7878074B-ECB0-45FD-9184-BF63DE21A3C1}" presName="sp" presStyleCnt="0"/>
      <dgm:spPr/>
    </dgm:pt>
    <dgm:pt modelId="{FAAADDD0-903D-4233-BE82-DEE16E7F193A}" type="pres">
      <dgm:prSet presAssocID="{42D3C144-6F18-4F71-A087-2CECE3FCFFE3}" presName="composite" presStyleCnt="0"/>
      <dgm:spPr/>
    </dgm:pt>
    <dgm:pt modelId="{43449B57-7C9E-450B-99AC-A7D1C511132C}" type="pres">
      <dgm:prSet presAssocID="{42D3C144-6F18-4F71-A087-2CECE3FCFFE3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CACF90-4FDE-4919-A401-499B1378A395}" type="pres">
      <dgm:prSet presAssocID="{42D3C144-6F18-4F71-A087-2CECE3FCFFE3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5BCAB0-DF00-4790-8CED-E3CF2F85346D}" type="pres">
      <dgm:prSet presAssocID="{3271828C-C3AF-416B-B8EF-8A0C243E5F5D}" presName="sp" presStyleCnt="0"/>
      <dgm:spPr/>
    </dgm:pt>
    <dgm:pt modelId="{3646FA03-7255-4E16-8BD7-BAB5946FD79F}" type="pres">
      <dgm:prSet presAssocID="{D00927B9-F053-4D27-B8C2-6A46235576DE}" presName="composite" presStyleCnt="0"/>
      <dgm:spPr/>
    </dgm:pt>
    <dgm:pt modelId="{FF395A72-50EF-4A52-9A10-04B521B34685}" type="pres">
      <dgm:prSet presAssocID="{D00927B9-F053-4D27-B8C2-6A46235576DE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D073E1-2AA7-48D9-84FA-F020AC3FD584}" type="pres">
      <dgm:prSet presAssocID="{D00927B9-F053-4D27-B8C2-6A46235576DE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DB56F7-8FD2-4149-B79C-A98EDFFFAA10}" type="presOf" srcId="{EC60C64A-625B-436A-9E30-FBA615E3A08F}" destId="{62D073E1-2AA7-48D9-84FA-F020AC3FD584}" srcOrd="0" destOrd="0" presId="urn:microsoft.com/office/officeart/2005/8/layout/chevron2"/>
    <dgm:cxn modelId="{075FCA27-3997-4554-BD62-E99404FA26C3}" srcId="{1DEC1DD7-D751-4431-ADB1-D3F20377CCA8}" destId="{AF3C9F21-0B3E-4C32-B129-4C336E00EED8}" srcOrd="0" destOrd="0" parTransId="{B7E32E0B-9C5F-484D-94F4-100CFBC389A9}" sibTransId="{E68659A7-A010-45B0-8743-FCBF77D9EB2A}"/>
    <dgm:cxn modelId="{75397179-C41A-405F-B8D2-8676DC058515}" type="presOf" srcId="{AF3C9F21-0B3E-4C32-B129-4C336E00EED8}" destId="{F8347B7D-8952-4819-95B3-672507D6A2BC}" srcOrd="0" destOrd="0" presId="urn:microsoft.com/office/officeart/2005/8/layout/chevron2"/>
    <dgm:cxn modelId="{F0CC36E9-AFC9-429A-9938-21520ECF2810}" srcId="{89E2D034-2DC1-425F-B588-6128B48EE405}" destId="{D00927B9-F053-4D27-B8C2-6A46235576DE}" srcOrd="3" destOrd="0" parTransId="{E49945D8-586D-428A-BAEC-ACDB2E544B55}" sibTransId="{661CD5D7-A37C-41CF-A939-8C78E0F7E362}"/>
    <dgm:cxn modelId="{9F1D5E16-2C94-49E1-84BB-651D8E1348AE}" type="presOf" srcId="{7706E66B-B970-46CF-96E3-6AC4C032E24A}" destId="{042C49FB-FF95-47AA-BD59-E33159AD4BB3}" srcOrd="0" destOrd="0" presId="urn:microsoft.com/office/officeart/2005/8/layout/chevron2"/>
    <dgm:cxn modelId="{C3716828-0849-4DE7-9D4A-2B3AF2DD4E32}" srcId="{89E2D034-2DC1-425F-B588-6128B48EE405}" destId="{1DEC1DD7-D751-4431-ADB1-D3F20377CCA8}" srcOrd="1" destOrd="0" parTransId="{D52ECFD5-8D82-4E12-80C6-5BD71A81A9FB}" sibTransId="{7878074B-ECB0-45FD-9184-BF63DE21A3C1}"/>
    <dgm:cxn modelId="{79A8D385-91B2-4F25-9AC5-49C8E778E53F}" srcId="{D00927B9-F053-4D27-B8C2-6A46235576DE}" destId="{EC60C64A-625B-436A-9E30-FBA615E3A08F}" srcOrd="0" destOrd="0" parTransId="{F4E4A894-5341-40BF-B087-9187F611D291}" sibTransId="{EE235FFA-5BB1-4EBD-825A-6894B37E811A}"/>
    <dgm:cxn modelId="{54C80EAF-0579-455D-A80D-E72C8B763E4F}" type="presOf" srcId="{3AF80EB5-0FD9-4292-8EB5-EB523123D6D0}" destId="{D61DA1B9-BFC7-47F5-8183-D7999C028FCD}" srcOrd="0" destOrd="0" presId="urn:microsoft.com/office/officeart/2005/8/layout/chevron2"/>
    <dgm:cxn modelId="{0F21FB25-8A43-45BC-B175-B43A61FCB038}" type="presOf" srcId="{1DEC1DD7-D751-4431-ADB1-D3F20377CCA8}" destId="{8537887C-1BB2-421E-AABD-B7C0160A7BB5}" srcOrd="0" destOrd="0" presId="urn:microsoft.com/office/officeart/2005/8/layout/chevron2"/>
    <dgm:cxn modelId="{5A0EC8B6-0C4E-4204-AED8-1C2C5A6EEF8E}" srcId="{89E2D034-2DC1-425F-B588-6128B48EE405}" destId="{3AF80EB5-0FD9-4292-8EB5-EB523123D6D0}" srcOrd="0" destOrd="0" parTransId="{84689BDA-CBEE-4405-AF44-BBA8DE8231AC}" sibTransId="{EE355978-AA15-4040-BF6E-524EEEDD7138}"/>
    <dgm:cxn modelId="{9FD0004F-C7AD-428B-BA1A-D38CB1707A8D}" srcId="{89E2D034-2DC1-425F-B588-6128B48EE405}" destId="{42D3C144-6F18-4F71-A087-2CECE3FCFFE3}" srcOrd="2" destOrd="0" parTransId="{87541CA4-1552-4D4C-A32F-0DE5DF0703FB}" sibTransId="{3271828C-C3AF-416B-B8EF-8A0C243E5F5D}"/>
    <dgm:cxn modelId="{B5F00AEA-79C6-4C25-9FC2-C3729C1AB8F8}" type="presOf" srcId="{D00927B9-F053-4D27-B8C2-6A46235576DE}" destId="{FF395A72-50EF-4A52-9A10-04B521B34685}" srcOrd="0" destOrd="0" presId="urn:microsoft.com/office/officeart/2005/8/layout/chevron2"/>
    <dgm:cxn modelId="{59E3D580-F869-4559-B0A5-B2D3A2949969}" srcId="{42D3C144-6F18-4F71-A087-2CECE3FCFFE3}" destId="{B71F0F46-A131-4E6B-8157-CC14CC72290D}" srcOrd="0" destOrd="0" parTransId="{5C720467-243D-46BE-B14E-C2E12C82CB59}" sibTransId="{56B0F194-A3CF-47AB-A821-8153D2871E52}"/>
    <dgm:cxn modelId="{FD7833D6-3487-439E-81F2-73A39765D7D9}" type="presOf" srcId="{89E2D034-2DC1-425F-B588-6128B48EE405}" destId="{BACC611B-6C2D-4615-B6FB-3BBC09A5597F}" srcOrd="0" destOrd="0" presId="urn:microsoft.com/office/officeart/2005/8/layout/chevron2"/>
    <dgm:cxn modelId="{D8325E1A-D694-4A63-A0C0-A227D143CA37}" type="presOf" srcId="{B71F0F46-A131-4E6B-8157-CC14CC72290D}" destId="{C0CACF90-4FDE-4919-A401-499B1378A395}" srcOrd="0" destOrd="0" presId="urn:microsoft.com/office/officeart/2005/8/layout/chevron2"/>
    <dgm:cxn modelId="{FEE3CA96-8D11-454A-AE35-BE38D83D84E2}" type="presOf" srcId="{42D3C144-6F18-4F71-A087-2CECE3FCFFE3}" destId="{43449B57-7C9E-450B-99AC-A7D1C511132C}" srcOrd="0" destOrd="0" presId="urn:microsoft.com/office/officeart/2005/8/layout/chevron2"/>
    <dgm:cxn modelId="{9D6FCE69-A77F-458B-828B-5425024FEBDE}" srcId="{3AF80EB5-0FD9-4292-8EB5-EB523123D6D0}" destId="{7706E66B-B970-46CF-96E3-6AC4C032E24A}" srcOrd="0" destOrd="0" parTransId="{093C76C6-7C68-44DE-AD04-C99A1D16054C}" sibTransId="{2A583FAE-50ED-4F48-839C-205740DF5060}"/>
    <dgm:cxn modelId="{9D2191EE-00C1-42B0-9F1B-085EBBF85F2A}" type="presParOf" srcId="{BACC611B-6C2D-4615-B6FB-3BBC09A5597F}" destId="{ED9165C0-8558-462D-84A0-1E4F88455D94}" srcOrd="0" destOrd="0" presId="urn:microsoft.com/office/officeart/2005/8/layout/chevron2"/>
    <dgm:cxn modelId="{338D9657-FDF2-4A78-BF2D-64F9441203FB}" type="presParOf" srcId="{ED9165C0-8558-462D-84A0-1E4F88455D94}" destId="{D61DA1B9-BFC7-47F5-8183-D7999C028FCD}" srcOrd="0" destOrd="0" presId="urn:microsoft.com/office/officeart/2005/8/layout/chevron2"/>
    <dgm:cxn modelId="{472B8D57-8200-4823-87C7-4EF687F782C4}" type="presParOf" srcId="{ED9165C0-8558-462D-84A0-1E4F88455D94}" destId="{042C49FB-FF95-47AA-BD59-E33159AD4BB3}" srcOrd="1" destOrd="0" presId="urn:microsoft.com/office/officeart/2005/8/layout/chevron2"/>
    <dgm:cxn modelId="{26A71493-9B8D-49FD-ABBB-DE9813CB3EFB}" type="presParOf" srcId="{BACC611B-6C2D-4615-B6FB-3BBC09A5597F}" destId="{20EA8500-8593-4928-8270-923DC37E9D77}" srcOrd="1" destOrd="0" presId="urn:microsoft.com/office/officeart/2005/8/layout/chevron2"/>
    <dgm:cxn modelId="{1085C503-B2F2-4448-AFCD-2D73E1F8A083}" type="presParOf" srcId="{BACC611B-6C2D-4615-B6FB-3BBC09A5597F}" destId="{8D836B5B-FA01-46EE-946E-4CD14B27A8FE}" srcOrd="2" destOrd="0" presId="urn:microsoft.com/office/officeart/2005/8/layout/chevron2"/>
    <dgm:cxn modelId="{D0D6AEB3-65D8-42D5-B502-C39E8B509191}" type="presParOf" srcId="{8D836B5B-FA01-46EE-946E-4CD14B27A8FE}" destId="{8537887C-1BB2-421E-AABD-B7C0160A7BB5}" srcOrd="0" destOrd="0" presId="urn:microsoft.com/office/officeart/2005/8/layout/chevron2"/>
    <dgm:cxn modelId="{39F97415-C642-4EC6-B900-B4FF9FA90F23}" type="presParOf" srcId="{8D836B5B-FA01-46EE-946E-4CD14B27A8FE}" destId="{F8347B7D-8952-4819-95B3-672507D6A2BC}" srcOrd="1" destOrd="0" presId="urn:microsoft.com/office/officeart/2005/8/layout/chevron2"/>
    <dgm:cxn modelId="{770162E1-5B58-40BB-B4DB-8293ADFA4B44}" type="presParOf" srcId="{BACC611B-6C2D-4615-B6FB-3BBC09A5597F}" destId="{777A06DB-E58F-4C54-8DEC-7980BEEF4228}" srcOrd="3" destOrd="0" presId="urn:microsoft.com/office/officeart/2005/8/layout/chevron2"/>
    <dgm:cxn modelId="{2BBB3835-C0B1-4922-B1E3-D9A4AC0CE90D}" type="presParOf" srcId="{BACC611B-6C2D-4615-B6FB-3BBC09A5597F}" destId="{FAAADDD0-903D-4233-BE82-DEE16E7F193A}" srcOrd="4" destOrd="0" presId="urn:microsoft.com/office/officeart/2005/8/layout/chevron2"/>
    <dgm:cxn modelId="{1EA27FBE-C7C8-4395-A716-065C85BAEAF1}" type="presParOf" srcId="{FAAADDD0-903D-4233-BE82-DEE16E7F193A}" destId="{43449B57-7C9E-450B-99AC-A7D1C511132C}" srcOrd="0" destOrd="0" presId="urn:microsoft.com/office/officeart/2005/8/layout/chevron2"/>
    <dgm:cxn modelId="{EEE0B881-110B-4A57-91F4-2F476045683D}" type="presParOf" srcId="{FAAADDD0-903D-4233-BE82-DEE16E7F193A}" destId="{C0CACF90-4FDE-4919-A401-499B1378A395}" srcOrd="1" destOrd="0" presId="urn:microsoft.com/office/officeart/2005/8/layout/chevron2"/>
    <dgm:cxn modelId="{2684F1B7-ED0C-4FBE-A05A-7778D4977257}" type="presParOf" srcId="{BACC611B-6C2D-4615-B6FB-3BBC09A5597F}" destId="{055BCAB0-DF00-4790-8CED-E3CF2F85346D}" srcOrd="5" destOrd="0" presId="urn:microsoft.com/office/officeart/2005/8/layout/chevron2"/>
    <dgm:cxn modelId="{52BF1E29-95CF-4BFE-8A77-98F9B8490934}" type="presParOf" srcId="{BACC611B-6C2D-4615-B6FB-3BBC09A5597F}" destId="{3646FA03-7255-4E16-8BD7-BAB5946FD79F}" srcOrd="6" destOrd="0" presId="urn:microsoft.com/office/officeart/2005/8/layout/chevron2"/>
    <dgm:cxn modelId="{D8A4C7A2-8033-497D-858D-401AC18CA3C9}" type="presParOf" srcId="{3646FA03-7255-4E16-8BD7-BAB5946FD79F}" destId="{FF395A72-50EF-4A52-9A10-04B521B34685}" srcOrd="0" destOrd="0" presId="urn:microsoft.com/office/officeart/2005/8/layout/chevron2"/>
    <dgm:cxn modelId="{73C19BB1-6F0F-4B45-8371-AB04242C1C59}" type="presParOf" srcId="{3646FA03-7255-4E16-8BD7-BAB5946FD79F}" destId="{62D073E1-2AA7-48D9-84FA-F020AC3FD58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9E2D034-2DC1-425F-B588-6128B48EE405}" type="doc">
      <dgm:prSet loTypeId="urn:microsoft.com/office/officeart/2005/8/layout/chevron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3AF80EB5-0FD9-4292-8EB5-EB523123D6D0}">
      <dgm:prSet phldrT="[Текст]"/>
      <dgm:spPr/>
      <dgm:t>
        <a:bodyPr/>
        <a:lstStyle/>
        <a:p>
          <a:endParaRPr lang="ru-RU" dirty="0"/>
        </a:p>
      </dgm:t>
    </dgm:pt>
    <dgm:pt modelId="{84689BDA-CBEE-4405-AF44-BBA8DE8231AC}" type="parTrans" cxnId="{5A0EC8B6-0C4E-4204-AED8-1C2C5A6EEF8E}">
      <dgm:prSet/>
      <dgm:spPr/>
      <dgm:t>
        <a:bodyPr/>
        <a:lstStyle/>
        <a:p>
          <a:endParaRPr lang="ru-RU"/>
        </a:p>
      </dgm:t>
    </dgm:pt>
    <dgm:pt modelId="{EE355978-AA15-4040-BF6E-524EEEDD7138}" type="sibTrans" cxnId="{5A0EC8B6-0C4E-4204-AED8-1C2C5A6EEF8E}">
      <dgm:prSet/>
      <dgm:spPr/>
      <dgm:t>
        <a:bodyPr/>
        <a:lstStyle/>
        <a:p>
          <a:endParaRPr lang="ru-RU"/>
        </a:p>
      </dgm:t>
    </dgm:pt>
    <dgm:pt modelId="{1DEC1DD7-D751-4431-ADB1-D3F20377CCA8}">
      <dgm:prSet/>
      <dgm:spPr/>
      <dgm:t>
        <a:bodyPr/>
        <a:lstStyle/>
        <a:p>
          <a:endParaRPr lang="ru-RU" dirty="0"/>
        </a:p>
      </dgm:t>
    </dgm:pt>
    <dgm:pt modelId="{D52ECFD5-8D82-4E12-80C6-5BD71A81A9FB}" type="parTrans" cxnId="{C3716828-0849-4DE7-9D4A-2B3AF2DD4E32}">
      <dgm:prSet/>
      <dgm:spPr/>
      <dgm:t>
        <a:bodyPr/>
        <a:lstStyle/>
        <a:p>
          <a:endParaRPr lang="ru-RU"/>
        </a:p>
      </dgm:t>
    </dgm:pt>
    <dgm:pt modelId="{7878074B-ECB0-45FD-9184-BF63DE21A3C1}" type="sibTrans" cxnId="{C3716828-0849-4DE7-9D4A-2B3AF2DD4E32}">
      <dgm:prSet/>
      <dgm:spPr/>
      <dgm:t>
        <a:bodyPr/>
        <a:lstStyle/>
        <a:p>
          <a:endParaRPr lang="ru-RU"/>
        </a:p>
      </dgm:t>
    </dgm:pt>
    <dgm:pt modelId="{42D3C144-6F18-4F71-A087-2CECE3FCFFE3}">
      <dgm:prSet/>
      <dgm:spPr/>
      <dgm:t>
        <a:bodyPr/>
        <a:lstStyle/>
        <a:p>
          <a:endParaRPr lang="ru-RU" dirty="0"/>
        </a:p>
      </dgm:t>
    </dgm:pt>
    <dgm:pt modelId="{87541CA4-1552-4D4C-A32F-0DE5DF0703FB}" type="parTrans" cxnId="{9FD0004F-C7AD-428B-BA1A-D38CB1707A8D}">
      <dgm:prSet/>
      <dgm:spPr/>
      <dgm:t>
        <a:bodyPr/>
        <a:lstStyle/>
        <a:p>
          <a:endParaRPr lang="ru-RU"/>
        </a:p>
      </dgm:t>
    </dgm:pt>
    <dgm:pt modelId="{3271828C-C3AF-416B-B8EF-8A0C243E5F5D}" type="sibTrans" cxnId="{9FD0004F-C7AD-428B-BA1A-D38CB1707A8D}">
      <dgm:prSet/>
      <dgm:spPr/>
      <dgm:t>
        <a:bodyPr/>
        <a:lstStyle/>
        <a:p>
          <a:endParaRPr lang="ru-RU"/>
        </a:p>
      </dgm:t>
    </dgm:pt>
    <dgm:pt modelId="{D00927B9-F053-4D27-B8C2-6A46235576DE}">
      <dgm:prSet/>
      <dgm:spPr/>
      <dgm:t>
        <a:bodyPr/>
        <a:lstStyle/>
        <a:p>
          <a:endParaRPr lang="ru-RU" dirty="0"/>
        </a:p>
      </dgm:t>
    </dgm:pt>
    <dgm:pt modelId="{E49945D8-586D-428A-BAEC-ACDB2E544B55}" type="parTrans" cxnId="{F0CC36E9-AFC9-429A-9938-21520ECF2810}">
      <dgm:prSet/>
      <dgm:spPr/>
      <dgm:t>
        <a:bodyPr/>
        <a:lstStyle/>
        <a:p>
          <a:endParaRPr lang="ru-RU"/>
        </a:p>
      </dgm:t>
    </dgm:pt>
    <dgm:pt modelId="{661CD5D7-A37C-41CF-A939-8C78E0F7E362}" type="sibTrans" cxnId="{F0CC36E9-AFC9-429A-9938-21520ECF2810}">
      <dgm:prSet/>
      <dgm:spPr/>
      <dgm:t>
        <a:bodyPr/>
        <a:lstStyle/>
        <a:p>
          <a:endParaRPr lang="ru-RU"/>
        </a:p>
      </dgm:t>
    </dgm:pt>
    <dgm:pt modelId="{BE5B4A87-29E2-40DA-9555-00A30A9BBE3C}">
      <dgm:prSet/>
      <dgm:spPr/>
      <dgm:t>
        <a:bodyPr/>
        <a:lstStyle/>
        <a:p>
          <a:endParaRPr lang="ru-RU" dirty="0"/>
        </a:p>
      </dgm:t>
    </dgm:pt>
    <dgm:pt modelId="{1D24AE07-B446-4B6B-BCFA-7C519D204A1D}" type="parTrans" cxnId="{A31EF581-B6AB-425E-8323-A63FE2A021CB}">
      <dgm:prSet/>
      <dgm:spPr/>
      <dgm:t>
        <a:bodyPr/>
        <a:lstStyle/>
        <a:p>
          <a:endParaRPr lang="ru-RU"/>
        </a:p>
      </dgm:t>
    </dgm:pt>
    <dgm:pt modelId="{3C06E6EE-0F25-4C31-8B52-DFD949212D21}" type="sibTrans" cxnId="{A31EF581-B6AB-425E-8323-A63FE2A021CB}">
      <dgm:prSet/>
      <dgm:spPr/>
      <dgm:t>
        <a:bodyPr/>
        <a:lstStyle/>
        <a:p>
          <a:endParaRPr lang="ru-RU"/>
        </a:p>
      </dgm:t>
    </dgm:pt>
    <dgm:pt modelId="{3D3BC5D1-043C-4C76-ABE8-4F4D71ED6442}">
      <dgm:prSet/>
      <dgm:spPr/>
      <dgm:t>
        <a:bodyPr/>
        <a:lstStyle/>
        <a:p>
          <a:endParaRPr lang="ru-RU" dirty="0"/>
        </a:p>
      </dgm:t>
    </dgm:pt>
    <dgm:pt modelId="{FCBA1983-3F28-4470-A57C-AFF274950D4D}" type="parTrans" cxnId="{08CD7502-D49B-4BDA-9260-D3E6945FF6CF}">
      <dgm:prSet/>
      <dgm:spPr/>
      <dgm:t>
        <a:bodyPr/>
        <a:lstStyle/>
        <a:p>
          <a:endParaRPr lang="ru-RU"/>
        </a:p>
      </dgm:t>
    </dgm:pt>
    <dgm:pt modelId="{53DC210B-D7F1-498E-8F5A-9AEE50927741}" type="sibTrans" cxnId="{08CD7502-D49B-4BDA-9260-D3E6945FF6CF}">
      <dgm:prSet/>
      <dgm:spPr/>
      <dgm:t>
        <a:bodyPr/>
        <a:lstStyle/>
        <a:p>
          <a:endParaRPr lang="ru-RU"/>
        </a:p>
      </dgm:t>
    </dgm:pt>
    <dgm:pt modelId="{632C5DDB-3259-47D2-B761-4B29344D4010}">
      <dgm:prSet/>
      <dgm:spPr/>
      <dgm:t>
        <a:bodyPr/>
        <a:lstStyle/>
        <a:p>
          <a:r>
            <a:rPr lang="ru-RU" dirty="0" smtClean="0">
              <a:latin typeface="Magistral Medium" pitchFamily="34" charset="0"/>
            </a:rPr>
            <a:t>Расширение возможностей сайта ГАПОУ </a:t>
          </a:r>
          <a:r>
            <a:rPr lang="ru-RU" dirty="0" err="1" smtClean="0">
              <a:latin typeface="Magistral Medium" pitchFamily="34" charset="0"/>
            </a:rPr>
            <a:t>ЮТАиС</a:t>
          </a:r>
          <a:r>
            <a:rPr lang="ru-RU" dirty="0" smtClean="0">
              <a:latin typeface="Magistral Medium" pitchFamily="34" charset="0"/>
            </a:rPr>
            <a:t> в предоставлении информационных услуг</a:t>
          </a:r>
          <a:endParaRPr lang="ru-RU" dirty="0"/>
        </a:p>
      </dgm:t>
    </dgm:pt>
    <dgm:pt modelId="{0C25CE33-0E5D-43FA-A4D3-35B6B1CFF12B}" type="parTrans" cxnId="{9548F5BE-325D-4480-866D-AADC90E83FB7}">
      <dgm:prSet/>
      <dgm:spPr/>
      <dgm:t>
        <a:bodyPr/>
        <a:lstStyle/>
        <a:p>
          <a:endParaRPr lang="ru-RU"/>
        </a:p>
      </dgm:t>
    </dgm:pt>
    <dgm:pt modelId="{0B14EE43-C088-4991-82FB-4A2AAC3BE478}" type="sibTrans" cxnId="{9548F5BE-325D-4480-866D-AADC90E83FB7}">
      <dgm:prSet/>
      <dgm:spPr/>
      <dgm:t>
        <a:bodyPr/>
        <a:lstStyle/>
        <a:p>
          <a:endParaRPr lang="ru-RU"/>
        </a:p>
      </dgm:t>
    </dgm:pt>
    <dgm:pt modelId="{D44ECD54-B232-440A-993E-BE96BF50C20E}">
      <dgm:prSet/>
      <dgm:spPr/>
      <dgm:t>
        <a:bodyPr/>
        <a:lstStyle/>
        <a:p>
          <a:r>
            <a:rPr lang="ru-RU" dirty="0" smtClean="0">
              <a:latin typeface="Magistral Medium" pitchFamily="34" charset="0"/>
            </a:rPr>
            <a:t>Обобщение и распространение опыта применения электронной биржевой площадки в процессе финансового воспитания молодежи</a:t>
          </a:r>
          <a:endParaRPr lang="ru-RU" dirty="0"/>
        </a:p>
      </dgm:t>
    </dgm:pt>
    <dgm:pt modelId="{0AB9C37C-79C9-429F-9698-2A4F72AF68A0}" type="parTrans" cxnId="{FE6191D6-CE6C-4A32-8DFF-4560A2FF01B8}">
      <dgm:prSet/>
      <dgm:spPr/>
      <dgm:t>
        <a:bodyPr/>
        <a:lstStyle/>
        <a:p>
          <a:endParaRPr lang="ru-RU"/>
        </a:p>
      </dgm:t>
    </dgm:pt>
    <dgm:pt modelId="{48BD34BC-63C0-4DEE-9C58-EB5367A150F0}" type="sibTrans" cxnId="{FE6191D6-CE6C-4A32-8DFF-4560A2FF01B8}">
      <dgm:prSet/>
      <dgm:spPr/>
      <dgm:t>
        <a:bodyPr/>
        <a:lstStyle/>
        <a:p>
          <a:endParaRPr lang="ru-RU"/>
        </a:p>
      </dgm:t>
    </dgm:pt>
    <dgm:pt modelId="{622976EF-1FA3-4EE7-BB34-77E4C2C79338}">
      <dgm:prSet/>
      <dgm:spPr/>
      <dgm:t>
        <a:bodyPr/>
        <a:lstStyle/>
        <a:p>
          <a:r>
            <a:rPr lang="ru-RU" dirty="0" smtClean="0">
              <a:latin typeface="Magistral Medium" pitchFamily="34" charset="0"/>
            </a:rPr>
            <a:t>Внедрение новых форм организации воспитания финансовой грамотности студентов с использованием разработанных электронных площадок в форме биржевой игры</a:t>
          </a:r>
          <a:endParaRPr lang="ru-RU" dirty="0"/>
        </a:p>
      </dgm:t>
    </dgm:pt>
    <dgm:pt modelId="{00CAF891-F076-4E64-BEAA-1A7ED638B8CD}" type="parTrans" cxnId="{6D1B989F-21F7-4AB5-9349-169E53B4DAED}">
      <dgm:prSet/>
      <dgm:spPr/>
      <dgm:t>
        <a:bodyPr/>
        <a:lstStyle/>
        <a:p>
          <a:endParaRPr lang="ru-RU"/>
        </a:p>
      </dgm:t>
    </dgm:pt>
    <dgm:pt modelId="{92F0C3EC-643B-425A-8E98-9DE656F6A54E}" type="sibTrans" cxnId="{6D1B989F-21F7-4AB5-9349-169E53B4DAED}">
      <dgm:prSet/>
      <dgm:spPr/>
      <dgm:t>
        <a:bodyPr/>
        <a:lstStyle/>
        <a:p>
          <a:endParaRPr lang="ru-RU"/>
        </a:p>
      </dgm:t>
    </dgm:pt>
    <dgm:pt modelId="{6BD185AB-6B6E-43A5-9496-6047751314AD}">
      <dgm:prSet/>
      <dgm:spPr/>
      <dgm:t>
        <a:bodyPr/>
        <a:lstStyle/>
        <a:p>
          <a:r>
            <a:rPr lang="ru-RU" dirty="0" smtClean="0">
              <a:latin typeface="Magistral Medium" pitchFamily="34" charset="0"/>
            </a:rPr>
            <a:t>Выступление на семинарах, </a:t>
          </a:r>
          <a:r>
            <a:rPr lang="ru-RU" dirty="0" err="1" smtClean="0">
              <a:latin typeface="Magistral Medium" pitchFamily="34" charset="0"/>
            </a:rPr>
            <a:t>вебинарах</a:t>
          </a:r>
          <a:r>
            <a:rPr lang="ru-RU" dirty="0" smtClean="0">
              <a:latin typeface="Magistral Medium" pitchFamily="34" charset="0"/>
            </a:rPr>
            <a:t>, </a:t>
          </a:r>
          <a:r>
            <a:rPr lang="ru-RU" dirty="0" err="1" smtClean="0">
              <a:latin typeface="Magistral Medium" pitchFamily="34" charset="0"/>
            </a:rPr>
            <a:t>онлайн-курсах</a:t>
          </a:r>
          <a:r>
            <a:rPr lang="ru-RU" dirty="0" smtClean="0">
              <a:latin typeface="Magistral Medium" pitchFamily="34" charset="0"/>
            </a:rPr>
            <a:t> с целью популяризации формирования финансового воспитания молодежи</a:t>
          </a:r>
          <a:endParaRPr lang="ru-RU" dirty="0"/>
        </a:p>
      </dgm:t>
    </dgm:pt>
    <dgm:pt modelId="{E204DB75-1C6E-4D55-9A0F-08492FB1E3C9}" type="parTrans" cxnId="{B74F8FA3-FCC8-4CC0-A105-93E83A056416}">
      <dgm:prSet/>
      <dgm:spPr/>
      <dgm:t>
        <a:bodyPr/>
        <a:lstStyle/>
        <a:p>
          <a:endParaRPr lang="ru-RU"/>
        </a:p>
      </dgm:t>
    </dgm:pt>
    <dgm:pt modelId="{0BEBA760-DFE9-4C7C-A799-E1A3316F6A5E}" type="sibTrans" cxnId="{B74F8FA3-FCC8-4CC0-A105-93E83A056416}">
      <dgm:prSet/>
      <dgm:spPr/>
      <dgm:t>
        <a:bodyPr/>
        <a:lstStyle/>
        <a:p>
          <a:endParaRPr lang="ru-RU"/>
        </a:p>
      </dgm:t>
    </dgm:pt>
    <dgm:pt modelId="{D450FD8A-F888-4C61-B671-4A770693065D}">
      <dgm:prSet/>
      <dgm:spPr/>
      <dgm:t>
        <a:bodyPr/>
        <a:lstStyle/>
        <a:p>
          <a:r>
            <a:rPr lang="ru-RU" dirty="0" smtClean="0">
              <a:latin typeface="Magistral Medium" pitchFamily="34" charset="0"/>
            </a:rPr>
            <a:t>Вовлечение в платформу </a:t>
          </a:r>
          <a:r>
            <a:rPr lang="en-US" dirty="0" err="1" smtClean="0">
              <a:latin typeface="Magistral Medium" pitchFamily="34" charset="0"/>
            </a:rPr>
            <a:t>TechMarket</a:t>
          </a:r>
          <a:r>
            <a:rPr lang="ru-RU" dirty="0" smtClean="0">
              <a:latin typeface="Magistral Medium" pitchFamily="34" charset="0"/>
            </a:rPr>
            <a:t> учащихся образовательных учреждений области</a:t>
          </a:r>
          <a:endParaRPr lang="ru-RU" dirty="0"/>
        </a:p>
      </dgm:t>
    </dgm:pt>
    <dgm:pt modelId="{77516279-9054-4B69-8056-89E1FF830D3B}" type="parTrans" cxnId="{E3023903-F3D8-40A5-B3E3-CA7D81A1C266}">
      <dgm:prSet/>
      <dgm:spPr/>
      <dgm:t>
        <a:bodyPr/>
        <a:lstStyle/>
        <a:p>
          <a:endParaRPr lang="ru-RU"/>
        </a:p>
      </dgm:t>
    </dgm:pt>
    <dgm:pt modelId="{3F0C75AB-64A0-4D4C-A50F-1CE5EE785BBF}" type="sibTrans" cxnId="{E3023903-F3D8-40A5-B3E3-CA7D81A1C266}">
      <dgm:prSet/>
      <dgm:spPr/>
      <dgm:t>
        <a:bodyPr/>
        <a:lstStyle/>
        <a:p>
          <a:endParaRPr lang="ru-RU"/>
        </a:p>
      </dgm:t>
    </dgm:pt>
    <dgm:pt modelId="{7E03DD1E-3F79-41E5-8A42-25E3B6B234AF}">
      <dgm:prSet/>
      <dgm:spPr/>
      <dgm:t>
        <a:bodyPr/>
        <a:lstStyle/>
        <a:p>
          <a:r>
            <a:rPr lang="ru-RU" dirty="0" smtClean="0">
              <a:latin typeface="Magistral Medium" pitchFamily="34" charset="0"/>
            </a:rPr>
            <a:t>Подготовка методических материалов по использованию электронной торговой площадки для потенциальных потребителей разрабатываемого ресурса</a:t>
          </a:r>
          <a:endParaRPr lang="ru-RU" dirty="0"/>
        </a:p>
      </dgm:t>
    </dgm:pt>
    <dgm:pt modelId="{ED8B1730-3639-4FB8-9853-A87921BF39BC}" type="parTrans" cxnId="{20CF3BAD-B518-48BD-A27E-9E7E50B7812B}">
      <dgm:prSet/>
      <dgm:spPr/>
      <dgm:t>
        <a:bodyPr/>
        <a:lstStyle/>
        <a:p>
          <a:endParaRPr lang="ru-RU"/>
        </a:p>
      </dgm:t>
    </dgm:pt>
    <dgm:pt modelId="{A121FD52-6C83-431F-9974-6FB545654B85}" type="sibTrans" cxnId="{20CF3BAD-B518-48BD-A27E-9E7E50B7812B}">
      <dgm:prSet/>
      <dgm:spPr/>
      <dgm:t>
        <a:bodyPr/>
        <a:lstStyle/>
        <a:p>
          <a:endParaRPr lang="ru-RU"/>
        </a:p>
      </dgm:t>
    </dgm:pt>
    <dgm:pt modelId="{BACC611B-6C2D-4615-B6FB-3BBC09A5597F}" type="pres">
      <dgm:prSet presAssocID="{89E2D034-2DC1-425F-B588-6128B48EE40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9165C0-8558-462D-84A0-1E4F88455D94}" type="pres">
      <dgm:prSet presAssocID="{3AF80EB5-0FD9-4292-8EB5-EB523123D6D0}" presName="composite" presStyleCnt="0"/>
      <dgm:spPr/>
    </dgm:pt>
    <dgm:pt modelId="{D61DA1B9-BFC7-47F5-8183-D7999C028FCD}" type="pres">
      <dgm:prSet presAssocID="{3AF80EB5-0FD9-4292-8EB5-EB523123D6D0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2C49FB-FF95-47AA-BD59-E33159AD4BB3}" type="pres">
      <dgm:prSet presAssocID="{3AF80EB5-0FD9-4292-8EB5-EB523123D6D0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EA8500-8593-4928-8270-923DC37E9D77}" type="pres">
      <dgm:prSet presAssocID="{EE355978-AA15-4040-BF6E-524EEEDD7138}" presName="sp" presStyleCnt="0"/>
      <dgm:spPr/>
    </dgm:pt>
    <dgm:pt modelId="{8D836B5B-FA01-46EE-946E-4CD14B27A8FE}" type="pres">
      <dgm:prSet presAssocID="{1DEC1DD7-D751-4431-ADB1-D3F20377CCA8}" presName="composite" presStyleCnt="0"/>
      <dgm:spPr/>
    </dgm:pt>
    <dgm:pt modelId="{8537887C-1BB2-421E-AABD-B7C0160A7BB5}" type="pres">
      <dgm:prSet presAssocID="{1DEC1DD7-D751-4431-ADB1-D3F20377CCA8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347B7D-8952-4819-95B3-672507D6A2BC}" type="pres">
      <dgm:prSet presAssocID="{1DEC1DD7-D751-4431-ADB1-D3F20377CCA8}" presName="descendantText" presStyleLbl="alignAcc1" presStyleIdx="1" presStyleCnt="6" custLinFactNeighborX="307" custLinFactNeighborY="90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7A06DB-E58F-4C54-8DEC-7980BEEF4228}" type="pres">
      <dgm:prSet presAssocID="{7878074B-ECB0-45FD-9184-BF63DE21A3C1}" presName="sp" presStyleCnt="0"/>
      <dgm:spPr/>
    </dgm:pt>
    <dgm:pt modelId="{FAAADDD0-903D-4233-BE82-DEE16E7F193A}" type="pres">
      <dgm:prSet presAssocID="{42D3C144-6F18-4F71-A087-2CECE3FCFFE3}" presName="composite" presStyleCnt="0"/>
      <dgm:spPr/>
    </dgm:pt>
    <dgm:pt modelId="{43449B57-7C9E-450B-99AC-A7D1C511132C}" type="pres">
      <dgm:prSet presAssocID="{42D3C144-6F18-4F71-A087-2CECE3FCFFE3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CACF90-4FDE-4919-A401-499B1378A395}" type="pres">
      <dgm:prSet presAssocID="{42D3C144-6F18-4F71-A087-2CECE3FCFFE3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5BCAB0-DF00-4790-8CED-E3CF2F85346D}" type="pres">
      <dgm:prSet presAssocID="{3271828C-C3AF-416B-B8EF-8A0C243E5F5D}" presName="sp" presStyleCnt="0"/>
      <dgm:spPr/>
    </dgm:pt>
    <dgm:pt modelId="{3646FA03-7255-4E16-8BD7-BAB5946FD79F}" type="pres">
      <dgm:prSet presAssocID="{D00927B9-F053-4D27-B8C2-6A46235576DE}" presName="composite" presStyleCnt="0"/>
      <dgm:spPr/>
    </dgm:pt>
    <dgm:pt modelId="{FF395A72-50EF-4A52-9A10-04B521B34685}" type="pres">
      <dgm:prSet presAssocID="{D00927B9-F053-4D27-B8C2-6A46235576DE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D073E1-2AA7-48D9-84FA-F020AC3FD584}" type="pres">
      <dgm:prSet presAssocID="{D00927B9-F053-4D27-B8C2-6A46235576DE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95576C-059F-42C1-BB8E-245D4877460B}" type="pres">
      <dgm:prSet presAssocID="{661CD5D7-A37C-41CF-A939-8C78E0F7E362}" presName="sp" presStyleCnt="0"/>
      <dgm:spPr/>
    </dgm:pt>
    <dgm:pt modelId="{BA1382F2-398F-4D69-9F07-8E068A952D9E}" type="pres">
      <dgm:prSet presAssocID="{BE5B4A87-29E2-40DA-9555-00A30A9BBE3C}" presName="composite" presStyleCnt="0"/>
      <dgm:spPr/>
    </dgm:pt>
    <dgm:pt modelId="{709D85AD-88DE-4339-9A9D-B4B83CBC4EA6}" type="pres">
      <dgm:prSet presAssocID="{BE5B4A87-29E2-40DA-9555-00A30A9BBE3C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FD9B4D-72A1-4E77-AA47-DD404C31C06B}" type="pres">
      <dgm:prSet presAssocID="{BE5B4A87-29E2-40DA-9555-00A30A9BBE3C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577138-9199-4C59-804F-D8D5DEAB2AA9}" type="pres">
      <dgm:prSet presAssocID="{3C06E6EE-0F25-4C31-8B52-DFD949212D21}" presName="sp" presStyleCnt="0"/>
      <dgm:spPr/>
    </dgm:pt>
    <dgm:pt modelId="{EBD87A54-859A-4EAB-A317-310238E4BC4F}" type="pres">
      <dgm:prSet presAssocID="{3D3BC5D1-043C-4C76-ABE8-4F4D71ED6442}" presName="composite" presStyleCnt="0"/>
      <dgm:spPr/>
    </dgm:pt>
    <dgm:pt modelId="{570B979F-B3B0-427C-BF71-E9542EDCF8F4}" type="pres">
      <dgm:prSet presAssocID="{3D3BC5D1-043C-4C76-ABE8-4F4D71ED6442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DDB78A-BEFE-49E9-A99E-0E73A6843FFD}" type="pres">
      <dgm:prSet presAssocID="{3D3BC5D1-043C-4C76-ABE8-4F4D71ED6442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AF068A-8066-467D-BF64-34DAFF45D38A}" type="presOf" srcId="{6BD185AB-6B6E-43A5-9496-6047751314AD}" destId="{62D073E1-2AA7-48D9-84FA-F020AC3FD584}" srcOrd="0" destOrd="0" presId="urn:microsoft.com/office/officeart/2005/8/layout/chevron2"/>
    <dgm:cxn modelId="{2218EFAF-A05D-4571-9458-3013FD6E8868}" type="presOf" srcId="{3D3BC5D1-043C-4C76-ABE8-4F4D71ED6442}" destId="{570B979F-B3B0-427C-BF71-E9542EDCF8F4}" srcOrd="0" destOrd="0" presId="urn:microsoft.com/office/officeart/2005/8/layout/chevron2"/>
    <dgm:cxn modelId="{6D94477D-2197-4B70-BD49-6368F61F7255}" type="presOf" srcId="{42D3C144-6F18-4F71-A087-2CECE3FCFFE3}" destId="{43449B57-7C9E-450B-99AC-A7D1C511132C}" srcOrd="0" destOrd="0" presId="urn:microsoft.com/office/officeart/2005/8/layout/chevron2"/>
    <dgm:cxn modelId="{20CF3BAD-B518-48BD-A27E-9E7E50B7812B}" srcId="{3D3BC5D1-043C-4C76-ABE8-4F4D71ED6442}" destId="{7E03DD1E-3F79-41E5-8A42-25E3B6B234AF}" srcOrd="0" destOrd="0" parTransId="{ED8B1730-3639-4FB8-9853-A87921BF39BC}" sibTransId="{A121FD52-6C83-431F-9974-6FB545654B85}"/>
    <dgm:cxn modelId="{08CD7502-D49B-4BDA-9260-D3E6945FF6CF}" srcId="{89E2D034-2DC1-425F-B588-6128B48EE405}" destId="{3D3BC5D1-043C-4C76-ABE8-4F4D71ED6442}" srcOrd="5" destOrd="0" parTransId="{FCBA1983-3F28-4470-A57C-AFF274950D4D}" sibTransId="{53DC210B-D7F1-498E-8F5A-9AEE50927741}"/>
    <dgm:cxn modelId="{E3023903-F3D8-40A5-B3E3-CA7D81A1C266}" srcId="{BE5B4A87-29E2-40DA-9555-00A30A9BBE3C}" destId="{D450FD8A-F888-4C61-B671-4A770693065D}" srcOrd="0" destOrd="0" parTransId="{77516279-9054-4B69-8056-89E1FF830D3B}" sibTransId="{3F0C75AB-64A0-4D4C-A50F-1CE5EE785BBF}"/>
    <dgm:cxn modelId="{0E59DE2D-A5BD-49F7-9879-FB201B6C195A}" type="presOf" srcId="{D00927B9-F053-4D27-B8C2-6A46235576DE}" destId="{FF395A72-50EF-4A52-9A10-04B521B34685}" srcOrd="0" destOrd="0" presId="urn:microsoft.com/office/officeart/2005/8/layout/chevron2"/>
    <dgm:cxn modelId="{FE6191D6-CE6C-4A32-8DFF-4560A2FF01B8}" srcId="{1DEC1DD7-D751-4431-ADB1-D3F20377CCA8}" destId="{D44ECD54-B232-440A-993E-BE96BF50C20E}" srcOrd="0" destOrd="0" parTransId="{0AB9C37C-79C9-429F-9698-2A4F72AF68A0}" sibTransId="{48BD34BC-63C0-4DEE-9C58-EB5367A150F0}"/>
    <dgm:cxn modelId="{CA6EC25C-CBF1-4469-A066-A8FCBBF20EC4}" type="presOf" srcId="{7E03DD1E-3F79-41E5-8A42-25E3B6B234AF}" destId="{ADDDB78A-BEFE-49E9-A99E-0E73A6843FFD}" srcOrd="0" destOrd="0" presId="urn:microsoft.com/office/officeart/2005/8/layout/chevron2"/>
    <dgm:cxn modelId="{8990254A-B00E-4CE4-9E5B-63CEB82A381E}" type="presOf" srcId="{3AF80EB5-0FD9-4292-8EB5-EB523123D6D0}" destId="{D61DA1B9-BFC7-47F5-8183-D7999C028FCD}" srcOrd="0" destOrd="0" presId="urn:microsoft.com/office/officeart/2005/8/layout/chevron2"/>
    <dgm:cxn modelId="{6D1B989F-21F7-4AB5-9349-169E53B4DAED}" srcId="{42D3C144-6F18-4F71-A087-2CECE3FCFFE3}" destId="{622976EF-1FA3-4EE7-BB34-77E4C2C79338}" srcOrd="0" destOrd="0" parTransId="{00CAF891-F076-4E64-BEAA-1A7ED638B8CD}" sibTransId="{92F0C3EC-643B-425A-8E98-9DE656F6A54E}"/>
    <dgm:cxn modelId="{A31EF581-B6AB-425E-8323-A63FE2A021CB}" srcId="{89E2D034-2DC1-425F-B588-6128B48EE405}" destId="{BE5B4A87-29E2-40DA-9555-00A30A9BBE3C}" srcOrd="4" destOrd="0" parTransId="{1D24AE07-B446-4B6B-BCFA-7C519D204A1D}" sibTransId="{3C06E6EE-0F25-4C31-8B52-DFD949212D21}"/>
    <dgm:cxn modelId="{FA5F2F41-4121-4A42-BEAE-AB0D1E97ECAE}" type="presOf" srcId="{BE5B4A87-29E2-40DA-9555-00A30A9BBE3C}" destId="{709D85AD-88DE-4339-9A9D-B4B83CBC4EA6}" srcOrd="0" destOrd="0" presId="urn:microsoft.com/office/officeart/2005/8/layout/chevron2"/>
    <dgm:cxn modelId="{DAA237F0-9DDC-49A6-A773-724A4E783D6E}" type="presOf" srcId="{622976EF-1FA3-4EE7-BB34-77E4C2C79338}" destId="{C0CACF90-4FDE-4919-A401-499B1378A395}" srcOrd="0" destOrd="0" presId="urn:microsoft.com/office/officeart/2005/8/layout/chevron2"/>
    <dgm:cxn modelId="{C3716828-0849-4DE7-9D4A-2B3AF2DD4E32}" srcId="{89E2D034-2DC1-425F-B588-6128B48EE405}" destId="{1DEC1DD7-D751-4431-ADB1-D3F20377CCA8}" srcOrd="1" destOrd="0" parTransId="{D52ECFD5-8D82-4E12-80C6-5BD71A81A9FB}" sibTransId="{7878074B-ECB0-45FD-9184-BF63DE21A3C1}"/>
    <dgm:cxn modelId="{B8EDA86F-9DAE-406F-ACB3-D9AD00BB4EE2}" type="presOf" srcId="{D44ECD54-B232-440A-993E-BE96BF50C20E}" destId="{F8347B7D-8952-4819-95B3-672507D6A2BC}" srcOrd="0" destOrd="0" presId="urn:microsoft.com/office/officeart/2005/8/layout/chevron2"/>
    <dgm:cxn modelId="{207FA9C5-955E-4D4F-A997-08765E8FB8A0}" type="presOf" srcId="{632C5DDB-3259-47D2-B761-4B29344D4010}" destId="{042C49FB-FF95-47AA-BD59-E33159AD4BB3}" srcOrd="0" destOrd="0" presId="urn:microsoft.com/office/officeart/2005/8/layout/chevron2"/>
    <dgm:cxn modelId="{F0CC36E9-AFC9-429A-9938-21520ECF2810}" srcId="{89E2D034-2DC1-425F-B588-6128B48EE405}" destId="{D00927B9-F053-4D27-B8C2-6A46235576DE}" srcOrd="3" destOrd="0" parTransId="{E49945D8-586D-428A-BAEC-ACDB2E544B55}" sibTransId="{661CD5D7-A37C-41CF-A939-8C78E0F7E362}"/>
    <dgm:cxn modelId="{19C818E8-2332-4055-B4D9-F0AE1F328B44}" type="presOf" srcId="{89E2D034-2DC1-425F-B588-6128B48EE405}" destId="{BACC611B-6C2D-4615-B6FB-3BBC09A5597F}" srcOrd="0" destOrd="0" presId="urn:microsoft.com/office/officeart/2005/8/layout/chevron2"/>
    <dgm:cxn modelId="{2E15BE0B-D18E-4732-AF65-27E6EAC6AB39}" type="presOf" srcId="{D450FD8A-F888-4C61-B671-4A770693065D}" destId="{2EFD9B4D-72A1-4E77-AA47-DD404C31C06B}" srcOrd="0" destOrd="0" presId="urn:microsoft.com/office/officeart/2005/8/layout/chevron2"/>
    <dgm:cxn modelId="{D60E857E-E10B-4588-9DE5-A492364173AA}" type="presOf" srcId="{1DEC1DD7-D751-4431-ADB1-D3F20377CCA8}" destId="{8537887C-1BB2-421E-AABD-B7C0160A7BB5}" srcOrd="0" destOrd="0" presId="urn:microsoft.com/office/officeart/2005/8/layout/chevron2"/>
    <dgm:cxn modelId="{B74F8FA3-FCC8-4CC0-A105-93E83A056416}" srcId="{D00927B9-F053-4D27-B8C2-6A46235576DE}" destId="{6BD185AB-6B6E-43A5-9496-6047751314AD}" srcOrd="0" destOrd="0" parTransId="{E204DB75-1C6E-4D55-9A0F-08492FB1E3C9}" sibTransId="{0BEBA760-DFE9-4C7C-A799-E1A3316F6A5E}"/>
    <dgm:cxn modelId="{9FD0004F-C7AD-428B-BA1A-D38CB1707A8D}" srcId="{89E2D034-2DC1-425F-B588-6128B48EE405}" destId="{42D3C144-6F18-4F71-A087-2CECE3FCFFE3}" srcOrd="2" destOrd="0" parTransId="{87541CA4-1552-4D4C-A32F-0DE5DF0703FB}" sibTransId="{3271828C-C3AF-416B-B8EF-8A0C243E5F5D}"/>
    <dgm:cxn modelId="{5A0EC8B6-0C4E-4204-AED8-1C2C5A6EEF8E}" srcId="{89E2D034-2DC1-425F-B588-6128B48EE405}" destId="{3AF80EB5-0FD9-4292-8EB5-EB523123D6D0}" srcOrd="0" destOrd="0" parTransId="{84689BDA-CBEE-4405-AF44-BBA8DE8231AC}" sibTransId="{EE355978-AA15-4040-BF6E-524EEEDD7138}"/>
    <dgm:cxn modelId="{9548F5BE-325D-4480-866D-AADC90E83FB7}" srcId="{3AF80EB5-0FD9-4292-8EB5-EB523123D6D0}" destId="{632C5DDB-3259-47D2-B761-4B29344D4010}" srcOrd="0" destOrd="0" parTransId="{0C25CE33-0E5D-43FA-A4D3-35B6B1CFF12B}" sibTransId="{0B14EE43-C088-4991-82FB-4A2AAC3BE478}"/>
    <dgm:cxn modelId="{165278A1-9948-4268-8B85-9C206566F789}" type="presParOf" srcId="{BACC611B-6C2D-4615-B6FB-3BBC09A5597F}" destId="{ED9165C0-8558-462D-84A0-1E4F88455D94}" srcOrd="0" destOrd="0" presId="urn:microsoft.com/office/officeart/2005/8/layout/chevron2"/>
    <dgm:cxn modelId="{0AFCD08B-FC38-45DC-99CD-96F62AB4CCD6}" type="presParOf" srcId="{ED9165C0-8558-462D-84A0-1E4F88455D94}" destId="{D61DA1B9-BFC7-47F5-8183-D7999C028FCD}" srcOrd="0" destOrd="0" presId="urn:microsoft.com/office/officeart/2005/8/layout/chevron2"/>
    <dgm:cxn modelId="{5973108A-7EA9-419B-A00A-FF5DBEADA731}" type="presParOf" srcId="{ED9165C0-8558-462D-84A0-1E4F88455D94}" destId="{042C49FB-FF95-47AA-BD59-E33159AD4BB3}" srcOrd="1" destOrd="0" presId="urn:microsoft.com/office/officeart/2005/8/layout/chevron2"/>
    <dgm:cxn modelId="{9ACADEFB-3D9B-493B-A4ED-7D511E7439D3}" type="presParOf" srcId="{BACC611B-6C2D-4615-B6FB-3BBC09A5597F}" destId="{20EA8500-8593-4928-8270-923DC37E9D77}" srcOrd="1" destOrd="0" presId="urn:microsoft.com/office/officeart/2005/8/layout/chevron2"/>
    <dgm:cxn modelId="{549C7F8F-A6E2-44B8-81E8-637D18BE4548}" type="presParOf" srcId="{BACC611B-6C2D-4615-B6FB-3BBC09A5597F}" destId="{8D836B5B-FA01-46EE-946E-4CD14B27A8FE}" srcOrd="2" destOrd="0" presId="urn:microsoft.com/office/officeart/2005/8/layout/chevron2"/>
    <dgm:cxn modelId="{69F9B381-0255-49EA-BC1C-1893FAEC7593}" type="presParOf" srcId="{8D836B5B-FA01-46EE-946E-4CD14B27A8FE}" destId="{8537887C-1BB2-421E-AABD-B7C0160A7BB5}" srcOrd="0" destOrd="0" presId="urn:microsoft.com/office/officeart/2005/8/layout/chevron2"/>
    <dgm:cxn modelId="{255631D0-4FEF-4B29-88B9-CEF879AE8632}" type="presParOf" srcId="{8D836B5B-FA01-46EE-946E-4CD14B27A8FE}" destId="{F8347B7D-8952-4819-95B3-672507D6A2BC}" srcOrd="1" destOrd="0" presId="urn:microsoft.com/office/officeart/2005/8/layout/chevron2"/>
    <dgm:cxn modelId="{B36E0EDF-3D0C-40DD-B0AA-0545CB009C3F}" type="presParOf" srcId="{BACC611B-6C2D-4615-B6FB-3BBC09A5597F}" destId="{777A06DB-E58F-4C54-8DEC-7980BEEF4228}" srcOrd="3" destOrd="0" presId="urn:microsoft.com/office/officeart/2005/8/layout/chevron2"/>
    <dgm:cxn modelId="{FE7ACA87-9B0F-4278-95C0-73DC35BC1908}" type="presParOf" srcId="{BACC611B-6C2D-4615-B6FB-3BBC09A5597F}" destId="{FAAADDD0-903D-4233-BE82-DEE16E7F193A}" srcOrd="4" destOrd="0" presId="urn:microsoft.com/office/officeart/2005/8/layout/chevron2"/>
    <dgm:cxn modelId="{6BB11498-CAAC-426A-903B-73153B280B23}" type="presParOf" srcId="{FAAADDD0-903D-4233-BE82-DEE16E7F193A}" destId="{43449B57-7C9E-450B-99AC-A7D1C511132C}" srcOrd="0" destOrd="0" presId="urn:microsoft.com/office/officeart/2005/8/layout/chevron2"/>
    <dgm:cxn modelId="{13E0B92E-3722-451A-AF96-8E8100F04425}" type="presParOf" srcId="{FAAADDD0-903D-4233-BE82-DEE16E7F193A}" destId="{C0CACF90-4FDE-4919-A401-499B1378A395}" srcOrd="1" destOrd="0" presId="urn:microsoft.com/office/officeart/2005/8/layout/chevron2"/>
    <dgm:cxn modelId="{5914CFFC-8B55-46AC-A766-044FC5018813}" type="presParOf" srcId="{BACC611B-6C2D-4615-B6FB-3BBC09A5597F}" destId="{055BCAB0-DF00-4790-8CED-E3CF2F85346D}" srcOrd="5" destOrd="0" presId="urn:microsoft.com/office/officeart/2005/8/layout/chevron2"/>
    <dgm:cxn modelId="{E74D6614-31DB-43EF-9729-9037C19753D7}" type="presParOf" srcId="{BACC611B-6C2D-4615-B6FB-3BBC09A5597F}" destId="{3646FA03-7255-4E16-8BD7-BAB5946FD79F}" srcOrd="6" destOrd="0" presId="urn:microsoft.com/office/officeart/2005/8/layout/chevron2"/>
    <dgm:cxn modelId="{69E6FA2B-5845-4DD7-A6B2-F681717D60E4}" type="presParOf" srcId="{3646FA03-7255-4E16-8BD7-BAB5946FD79F}" destId="{FF395A72-50EF-4A52-9A10-04B521B34685}" srcOrd="0" destOrd="0" presId="urn:microsoft.com/office/officeart/2005/8/layout/chevron2"/>
    <dgm:cxn modelId="{78ADC56F-5B68-46A2-B077-A1D83135DD81}" type="presParOf" srcId="{3646FA03-7255-4E16-8BD7-BAB5946FD79F}" destId="{62D073E1-2AA7-48D9-84FA-F020AC3FD584}" srcOrd="1" destOrd="0" presId="urn:microsoft.com/office/officeart/2005/8/layout/chevron2"/>
    <dgm:cxn modelId="{4E8D2EFB-9E1C-4FA7-8EBF-802D6C8F5EAD}" type="presParOf" srcId="{BACC611B-6C2D-4615-B6FB-3BBC09A5597F}" destId="{3795576C-059F-42C1-BB8E-245D4877460B}" srcOrd="7" destOrd="0" presId="urn:microsoft.com/office/officeart/2005/8/layout/chevron2"/>
    <dgm:cxn modelId="{E1D9E089-8C6B-4459-86E2-B0C44038C727}" type="presParOf" srcId="{BACC611B-6C2D-4615-B6FB-3BBC09A5597F}" destId="{BA1382F2-398F-4D69-9F07-8E068A952D9E}" srcOrd="8" destOrd="0" presId="urn:microsoft.com/office/officeart/2005/8/layout/chevron2"/>
    <dgm:cxn modelId="{38FB5CBE-3912-472D-A797-8BE86E89C99B}" type="presParOf" srcId="{BA1382F2-398F-4D69-9F07-8E068A952D9E}" destId="{709D85AD-88DE-4339-9A9D-B4B83CBC4EA6}" srcOrd="0" destOrd="0" presId="urn:microsoft.com/office/officeart/2005/8/layout/chevron2"/>
    <dgm:cxn modelId="{5D468BF9-53CA-427E-ABCA-FFB8FC9E06A0}" type="presParOf" srcId="{BA1382F2-398F-4D69-9F07-8E068A952D9E}" destId="{2EFD9B4D-72A1-4E77-AA47-DD404C31C06B}" srcOrd="1" destOrd="0" presId="urn:microsoft.com/office/officeart/2005/8/layout/chevron2"/>
    <dgm:cxn modelId="{3CB20384-DC2F-4AD0-A6BA-9941265C4B9C}" type="presParOf" srcId="{BACC611B-6C2D-4615-B6FB-3BBC09A5597F}" destId="{AD577138-9199-4C59-804F-D8D5DEAB2AA9}" srcOrd="9" destOrd="0" presId="urn:microsoft.com/office/officeart/2005/8/layout/chevron2"/>
    <dgm:cxn modelId="{6CC48957-CB70-4046-8E82-BBD47915CE7C}" type="presParOf" srcId="{BACC611B-6C2D-4615-B6FB-3BBC09A5597F}" destId="{EBD87A54-859A-4EAB-A317-310238E4BC4F}" srcOrd="10" destOrd="0" presId="urn:microsoft.com/office/officeart/2005/8/layout/chevron2"/>
    <dgm:cxn modelId="{81BC6EED-E53F-4EC6-88B6-4E46373D3925}" type="presParOf" srcId="{EBD87A54-859A-4EAB-A317-310238E4BC4F}" destId="{570B979F-B3B0-427C-BF71-E9542EDCF8F4}" srcOrd="0" destOrd="0" presId="urn:microsoft.com/office/officeart/2005/8/layout/chevron2"/>
    <dgm:cxn modelId="{DAA81FD1-695D-4FAB-B6FC-4E4DD30D2182}" type="presParOf" srcId="{EBD87A54-859A-4EAB-A317-310238E4BC4F}" destId="{ADDDB78A-BEFE-49E9-A99E-0E73A6843FF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A8666E-8FC1-41CD-B598-B8BEB4F2B312}">
      <dsp:nvSpPr>
        <dsp:cNvPr id="0" name=""/>
        <dsp:cNvSpPr/>
      </dsp:nvSpPr>
      <dsp:spPr>
        <a:xfrm>
          <a:off x="0" y="530962"/>
          <a:ext cx="82296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DA3A9F-12E4-4A98-A218-7CB9CA291FA2}">
      <dsp:nvSpPr>
        <dsp:cNvPr id="0" name=""/>
        <dsp:cNvSpPr/>
      </dsp:nvSpPr>
      <dsp:spPr>
        <a:xfrm>
          <a:off x="398621" y="27803"/>
          <a:ext cx="7822965" cy="68027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Magistral Medium" pitchFamily="34" charset="0"/>
            </a:rPr>
            <a:t>Научить студентов пользованию финансовыми инструментами и правилам поведения на финансовых и фондовых рынках;</a:t>
          </a:r>
          <a:endParaRPr lang="ru-RU" sz="1400" kern="1200" dirty="0"/>
        </a:p>
      </dsp:txBody>
      <dsp:txXfrm>
        <a:off x="431829" y="61011"/>
        <a:ext cx="7756549" cy="613862"/>
      </dsp:txXfrm>
    </dsp:sp>
    <dsp:sp modelId="{EA928045-B430-41FE-BCFB-1D4C45D00467}">
      <dsp:nvSpPr>
        <dsp:cNvPr id="0" name=""/>
        <dsp:cNvSpPr/>
      </dsp:nvSpPr>
      <dsp:spPr>
        <a:xfrm>
          <a:off x="0" y="1261910"/>
          <a:ext cx="82296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AA1383-C696-4BBE-8A3C-36A226E500B4}">
      <dsp:nvSpPr>
        <dsp:cNvPr id="0" name=""/>
        <dsp:cNvSpPr/>
      </dsp:nvSpPr>
      <dsp:spPr>
        <a:xfrm>
          <a:off x="405452" y="898162"/>
          <a:ext cx="7816312" cy="54086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Magistral Medium" pitchFamily="34" charset="0"/>
            </a:rPr>
            <a:t>Сформировать практические навыки прогнозирования финансового состояния;</a:t>
          </a:r>
          <a:endParaRPr lang="ru-RU" sz="1400" kern="1200" dirty="0"/>
        </a:p>
      </dsp:txBody>
      <dsp:txXfrm>
        <a:off x="431855" y="924565"/>
        <a:ext cx="7763506" cy="488061"/>
      </dsp:txXfrm>
    </dsp:sp>
    <dsp:sp modelId="{32C58FA0-CD02-4C82-9273-5E80BB3095BF}">
      <dsp:nvSpPr>
        <dsp:cNvPr id="0" name=""/>
        <dsp:cNvSpPr/>
      </dsp:nvSpPr>
      <dsp:spPr>
        <a:xfrm>
          <a:off x="0" y="2093610"/>
          <a:ext cx="82296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8BE248-8EFC-454E-879F-5740B78D4D7F}">
      <dsp:nvSpPr>
        <dsp:cNvPr id="0" name=""/>
        <dsp:cNvSpPr/>
      </dsp:nvSpPr>
      <dsp:spPr>
        <a:xfrm>
          <a:off x="407059" y="1629110"/>
          <a:ext cx="7818975" cy="6416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Magistral Medium" pitchFamily="34" charset="0"/>
            </a:rPr>
            <a:t>Принимать решения в нестандартных ситуациях при стратегическом планировании финансов;</a:t>
          </a:r>
          <a:endParaRPr lang="ru-RU" sz="1400" kern="1200" dirty="0"/>
        </a:p>
      </dsp:txBody>
      <dsp:txXfrm>
        <a:off x="438380" y="1660431"/>
        <a:ext cx="7756333" cy="578978"/>
      </dsp:txXfrm>
    </dsp:sp>
    <dsp:sp modelId="{F71D7070-2D26-4DA3-87EF-8FFCECB4CD8C}">
      <dsp:nvSpPr>
        <dsp:cNvPr id="0" name=""/>
        <dsp:cNvSpPr/>
      </dsp:nvSpPr>
      <dsp:spPr>
        <a:xfrm>
          <a:off x="0" y="2884506"/>
          <a:ext cx="82296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5B7053-FAD1-454B-B6C5-0A83084049FA}">
      <dsp:nvSpPr>
        <dsp:cNvPr id="0" name=""/>
        <dsp:cNvSpPr/>
      </dsp:nvSpPr>
      <dsp:spPr>
        <a:xfrm>
          <a:off x="391790" y="2460810"/>
          <a:ext cx="7835792" cy="60081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Magistral Medium" pitchFamily="34" charset="0"/>
            </a:rPr>
            <a:t>Повысить уровень образованности студентов в сфере биржевых операций.</a:t>
          </a:r>
          <a:endParaRPr lang="ru-RU" sz="1400" kern="1200" dirty="0"/>
        </a:p>
      </dsp:txBody>
      <dsp:txXfrm>
        <a:off x="421119" y="2490139"/>
        <a:ext cx="7777134" cy="5421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411A77-4391-4D61-B272-D3A8980E7F3D}">
      <dsp:nvSpPr>
        <dsp:cNvPr id="0" name=""/>
        <dsp:cNvSpPr/>
      </dsp:nvSpPr>
      <dsp:spPr>
        <a:xfrm>
          <a:off x="2228865" y="436"/>
          <a:ext cx="3343298" cy="170048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/>
            <a:t>Регулятор</a:t>
          </a:r>
          <a:endParaRPr lang="ru-RU" sz="2200" kern="1200" dirty="0"/>
        </a:p>
      </dsp:txBody>
      <dsp:txXfrm>
        <a:off x="2228865" y="212997"/>
        <a:ext cx="2705615" cy="1275367"/>
      </dsp:txXfrm>
    </dsp:sp>
    <dsp:sp modelId="{9D77EFC6-2D96-4443-9C66-563551893F38}">
      <dsp:nvSpPr>
        <dsp:cNvPr id="0" name=""/>
        <dsp:cNvSpPr/>
      </dsp:nvSpPr>
      <dsp:spPr>
        <a:xfrm>
          <a:off x="0" y="436"/>
          <a:ext cx="2228865" cy="170048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Регистрация</a:t>
          </a:r>
          <a:endParaRPr lang="ru-RU" sz="2700" kern="1200" dirty="0"/>
        </a:p>
      </dsp:txBody>
      <dsp:txXfrm>
        <a:off x="83011" y="83447"/>
        <a:ext cx="2062843" cy="1534467"/>
      </dsp:txXfrm>
    </dsp:sp>
    <dsp:sp modelId="{21266BA7-6A5B-4C6F-B884-D913C92CCB6E}">
      <dsp:nvSpPr>
        <dsp:cNvPr id="0" name=""/>
        <dsp:cNvSpPr/>
      </dsp:nvSpPr>
      <dsp:spPr>
        <a:xfrm>
          <a:off x="2228865" y="1870974"/>
          <a:ext cx="3343298" cy="170048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/>
            <a:t>Среднее значение баллов по дисциплине в группе</a:t>
          </a:r>
          <a:endParaRPr lang="ru-RU" sz="2200" kern="1200" dirty="0"/>
        </a:p>
      </dsp:txBody>
      <dsp:txXfrm>
        <a:off x="2228865" y="2083535"/>
        <a:ext cx="2705615" cy="1275367"/>
      </dsp:txXfrm>
    </dsp:sp>
    <dsp:sp modelId="{BCD7ABE8-3233-4D7B-AF11-995DE4DB1B0C}">
      <dsp:nvSpPr>
        <dsp:cNvPr id="0" name=""/>
        <dsp:cNvSpPr/>
      </dsp:nvSpPr>
      <dsp:spPr>
        <a:xfrm>
          <a:off x="0" y="1870974"/>
          <a:ext cx="2228865" cy="170048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Стартовая цена</a:t>
          </a:r>
          <a:endParaRPr lang="ru-RU" sz="2700" kern="1200" dirty="0"/>
        </a:p>
      </dsp:txBody>
      <dsp:txXfrm>
        <a:off x="83011" y="1953985"/>
        <a:ext cx="2062843" cy="153446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1DA1B9-BFC7-47F5-8183-D7999C028FCD}">
      <dsp:nvSpPr>
        <dsp:cNvPr id="0" name=""/>
        <dsp:cNvSpPr/>
      </dsp:nvSpPr>
      <dsp:spPr>
        <a:xfrm rot="5400000">
          <a:off x="-182637" y="182934"/>
          <a:ext cx="1217585" cy="852309"/>
        </a:xfrm>
        <a:prstGeom prst="chevron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 rot="-5400000">
        <a:off x="2" y="426451"/>
        <a:ext cx="852309" cy="365276"/>
      </dsp:txXfrm>
    </dsp:sp>
    <dsp:sp modelId="{042C49FB-FF95-47AA-BD59-E33159AD4BB3}">
      <dsp:nvSpPr>
        <dsp:cNvPr id="0" name=""/>
        <dsp:cNvSpPr/>
      </dsp:nvSpPr>
      <dsp:spPr>
        <a:xfrm rot="5400000">
          <a:off x="4088103" y="-3235496"/>
          <a:ext cx="791430" cy="726301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Magistral Medium" pitchFamily="34" charset="0"/>
            </a:rPr>
            <a:t>Формирование гибкости финансового мышления обучающихся, способности анализировать принятые решения</a:t>
          </a:r>
          <a:endParaRPr lang="ru-RU" sz="1800" kern="1200" dirty="0"/>
        </a:p>
      </dsp:txBody>
      <dsp:txXfrm rot="-5400000">
        <a:off x="852309" y="38932"/>
        <a:ext cx="7224384" cy="714162"/>
      </dsp:txXfrm>
    </dsp:sp>
    <dsp:sp modelId="{8537887C-1BB2-421E-AABD-B7C0160A7BB5}">
      <dsp:nvSpPr>
        <dsp:cNvPr id="0" name=""/>
        <dsp:cNvSpPr/>
      </dsp:nvSpPr>
      <dsp:spPr>
        <a:xfrm rot="5400000">
          <a:off x="-182637" y="1253260"/>
          <a:ext cx="1217585" cy="852309"/>
        </a:xfrm>
        <a:prstGeom prst="chevron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13333"/>
                <a:tint val="50000"/>
                <a:satMod val="300000"/>
              </a:schemeClr>
            </a:gs>
            <a:gs pos="35000">
              <a:schemeClr val="accent5">
                <a:alpha val="90000"/>
                <a:hueOff val="0"/>
                <a:satOff val="0"/>
                <a:lumOff val="0"/>
                <a:alphaOff val="-13333"/>
                <a:tint val="37000"/>
                <a:satMod val="30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13333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 rot="-5400000">
        <a:off x="2" y="1496777"/>
        <a:ext cx="852309" cy="365276"/>
      </dsp:txXfrm>
    </dsp:sp>
    <dsp:sp modelId="{F8347B7D-8952-4819-95B3-672507D6A2BC}">
      <dsp:nvSpPr>
        <dsp:cNvPr id="0" name=""/>
        <dsp:cNvSpPr/>
      </dsp:nvSpPr>
      <dsp:spPr>
        <a:xfrm rot="5400000">
          <a:off x="4088103" y="-2093530"/>
          <a:ext cx="791430" cy="726301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smtClean="0">
              <a:latin typeface="Magistral Medium" pitchFamily="34" charset="0"/>
            </a:rPr>
            <a:t>Прогнозирование студентами поведения рынка  в условиях спонтанного движения</a:t>
          </a:r>
          <a:endParaRPr lang="ru-RU" sz="1800" kern="1200"/>
        </a:p>
      </dsp:txBody>
      <dsp:txXfrm rot="-5400000">
        <a:off x="852309" y="1180898"/>
        <a:ext cx="7224384" cy="714162"/>
      </dsp:txXfrm>
    </dsp:sp>
    <dsp:sp modelId="{43449B57-7C9E-450B-99AC-A7D1C511132C}">
      <dsp:nvSpPr>
        <dsp:cNvPr id="0" name=""/>
        <dsp:cNvSpPr/>
      </dsp:nvSpPr>
      <dsp:spPr>
        <a:xfrm rot="5400000">
          <a:off x="-182637" y="2323586"/>
          <a:ext cx="1217585" cy="852309"/>
        </a:xfrm>
        <a:prstGeom prst="chevron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26667"/>
                <a:tint val="50000"/>
                <a:satMod val="300000"/>
              </a:schemeClr>
            </a:gs>
            <a:gs pos="35000">
              <a:schemeClr val="accent5">
                <a:alpha val="90000"/>
                <a:hueOff val="0"/>
                <a:satOff val="0"/>
                <a:lumOff val="0"/>
                <a:alphaOff val="-26667"/>
                <a:tint val="37000"/>
                <a:satMod val="30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26667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 rot="-5400000">
        <a:off x="2" y="2567103"/>
        <a:ext cx="852309" cy="365276"/>
      </dsp:txXfrm>
    </dsp:sp>
    <dsp:sp modelId="{C0CACF90-4FDE-4919-A401-499B1378A395}">
      <dsp:nvSpPr>
        <dsp:cNvPr id="0" name=""/>
        <dsp:cNvSpPr/>
      </dsp:nvSpPr>
      <dsp:spPr>
        <a:xfrm rot="5400000">
          <a:off x="4088103" y="-1094845"/>
          <a:ext cx="791430" cy="726301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Magistral Medium" pitchFamily="34" charset="0"/>
            </a:rPr>
            <a:t>Осознание возможных финансовых потерь при принятии ошибочных прогнозов в реальном секторе;</a:t>
          </a:r>
          <a:endParaRPr lang="ru-RU" sz="1800" kern="1200" dirty="0"/>
        </a:p>
      </dsp:txBody>
      <dsp:txXfrm rot="-5400000">
        <a:off x="852309" y="2179583"/>
        <a:ext cx="7224384" cy="714162"/>
      </dsp:txXfrm>
    </dsp:sp>
    <dsp:sp modelId="{FF395A72-50EF-4A52-9A10-04B521B34685}">
      <dsp:nvSpPr>
        <dsp:cNvPr id="0" name=""/>
        <dsp:cNvSpPr/>
      </dsp:nvSpPr>
      <dsp:spPr>
        <a:xfrm rot="5400000">
          <a:off x="-182637" y="3393912"/>
          <a:ext cx="1217585" cy="852309"/>
        </a:xfrm>
        <a:prstGeom prst="chevron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5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 rot="-5400000">
        <a:off x="2" y="3637429"/>
        <a:ext cx="852309" cy="365276"/>
      </dsp:txXfrm>
    </dsp:sp>
    <dsp:sp modelId="{62D073E1-2AA7-48D9-84FA-F020AC3FD584}">
      <dsp:nvSpPr>
        <dsp:cNvPr id="0" name=""/>
        <dsp:cNvSpPr/>
      </dsp:nvSpPr>
      <dsp:spPr>
        <a:xfrm rot="5400000">
          <a:off x="4088103" y="-24519"/>
          <a:ext cx="791430" cy="726301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Magistral Medium" pitchFamily="34" charset="0"/>
            </a:rPr>
            <a:t>Формирование у студентов стратегии финансового поведения в быту</a:t>
          </a:r>
          <a:endParaRPr lang="ru-RU" sz="1800" kern="1200" dirty="0"/>
        </a:p>
      </dsp:txBody>
      <dsp:txXfrm rot="-5400000">
        <a:off x="852309" y="3249909"/>
        <a:ext cx="7224384" cy="7141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1DA1B9-BFC7-47F5-8183-D7999C028FCD}">
      <dsp:nvSpPr>
        <dsp:cNvPr id="0" name=""/>
        <dsp:cNvSpPr/>
      </dsp:nvSpPr>
      <dsp:spPr>
        <a:xfrm rot="5400000">
          <a:off x="-128386" y="129232"/>
          <a:ext cx="855913" cy="599139"/>
        </a:xfrm>
        <a:prstGeom prst="chevron">
          <a:avLst/>
        </a:prstGeom>
        <a:solidFill>
          <a:schemeClr val="accent5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-5400000">
        <a:off x="2" y="300415"/>
        <a:ext cx="599139" cy="256774"/>
      </dsp:txXfrm>
    </dsp:sp>
    <dsp:sp modelId="{042C49FB-FF95-47AA-BD59-E33159AD4BB3}">
      <dsp:nvSpPr>
        <dsp:cNvPr id="0" name=""/>
        <dsp:cNvSpPr/>
      </dsp:nvSpPr>
      <dsp:spPr>
        <a:xfrm rot="5400000">
          <a:off x="4486256" y="-3886272"/>
          <a:ext cx="556343" cy="83305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Magistral Medium" pitchFamily="34" charset="0"/>
            </a:rPr>
            <a:t>Расширение возможностей сайта ГАПОУ </a:t>
          </a:r>
          <a:r>
            <a:rPr lang="ru-RU" sz="1500" kern="1200" dirty="0" err="1" smtClean="0">
              <a:latin typeface="Magistral Medium" pitchFamily="34" charset="0"/>
            </a:rPr>
            <a:t>ЮТАиС</a:t>
          </a:r>
          <a:r>
            <a:rPr lang="ru-RU" sz="1500" kern="1200" dirty="0" smtClean="0">
              <a:latin typeface="Magistral Medium" pitchFamily="34" charset="0"/>
            </a:rPr>
            <a:t> в предоставлении информационных услуг</a:t>
          </a:r>
          <a:endParaRPr lang="ru-RU" sz="1500" kern="1200" dirty="0"/>
        </a:p>
      </dsp:txBody>
      <dsp:txXfrm rot="-5400000">
        <a:off x="599139" y="28003"/>
        <a:ext cx="8303420" cy="502027"/>
      </dsp:txXfrm>
    </dsp:sp>
    <dsp:sp modelId="{8537887C-1BB2-421E-AABD-B7C0160A7BB5}">
      <dsp:nvSpPr>
        <dsp:cNvPr id="0" name=""/>
        <dsp:cNvSpPr/>
      </dsp:nvSpPr>
      <dsp:spPr>
        <a:xfrm rot="5400000">
          <a:off x="-128386" y="886405"/>
          <a:ext cx="855913" cy="599139"/>
        </a:xfrm>
        <a:prstGeom prst="chevron">
          <a:avLst/>
        </a:prstGeom>
        <a:solidFill>
          <a:schemeClr val="accent5">
            <a:alpha val="90000"/>
            <a:hueOff val="0"/>
            <a:satOff val="0"/>
            <a:lumOff val="0"/>
            <a:alphaOff val="-8000"/>
          </a:schemeClr>
        </a:solidFill>
        <a:ln w="25400" cap="flat" cmpd="sng" algn="ctr">
          <a:solidFill>
            <a:schemeClr val="accent5">
              <a:alpha val="90000"/>
              <a:hueOff val="0"/>
              <a:satOff val="0"/>
              <a:lumOff val="0"/>
              <a:alphaOff val="-8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-5400000">
        <a:off x="2" y="1057588"/>
        <a:ext cx="599139" cy="256774"/>
      </dsp:txXfrm>
    </dsp:sp>
    <dsp:sp modelId="{F8347B7D-8952-4819-95B3-672507D6A2BC}">
      <dsp:nvSpPr>
        <dsp:cNvPr id="0" name=""/>
        <dsp:cNvSpPr/>
      </dsp:nvSpPr>
      <dsp:spPr>
        <a:xfrm rot="5400000">
          <a:off x="4486256" y="-3078738"/>
          <a:ext cx="556343" cy="83305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hueOff val="0"/>
              <a:satOff val="0"/>
              <a:lumOff val="0"/>
              <a:alphaOff val="-8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Magistral Medium" pitchFamily="34" charset="0"/>
            </a:rPr>
            <a:t>Обобщение и распространение опыта применения электронной биржевой площадки в процессе финансового воспитания молодежи</a:t>
          </a:r>
          <a:endParaRPr lang="ru-RU" sz="1500" kern="1200" dirty="0"/>
        </a:p>
      </dsp:txBody>
      <dsp:txXfrm rot="-5400000">
        <a:off x="599139" y="835537"/>
        <a:ext cx="8303420" cy="502027"/>
      </dsp:txXfrm>
    </dsp:sp>
    <dsp:sp modelId="{43449B57-7C9E-450B-99AC-A7D1C511132C}">
      <dsp:nvSpPr>
        <dsp:cNvPr id="0" name=""/>
        <dsp:cNvSpPr/>
      </dsp:nvSpPr>
      <dsp:spPr>
        <a:xfrm rot="5400000">
          <a:off x="-128386" y="1643579"/>
          <a:ext cx="855913" cy="599139"/>
        </a:xfrm>
        <a:prstGeom prst="chevron">
          <a:avLst/>
        </a:prstGeom>
        <a:solidFill>
          <a:schemeClr val="accent5">
            <a:alpha val="90000"/>
            <a:hueOff val="0"/>
            <a:satOff val="0"/>
            <a:lumOff val="0"/>
            <a:alphaOff val="-16000"/>
          </a:schemeClr>
        </a:solidFill>
        <a:ln w="25400" cap="flat" cmpd="sng" algn="ctr">
          <a:solidFill>
            <a:schemeClr val="accent5">
              <a:alpha val="90000"/>
              <a:hueOff val="0"/>
              <a:satOff val="0"/>
              <a:lumOff val="0"/>
              <a:alphaOff val="-16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-5400000">
        <a:off x="2" y="1814762"/>
        <a:ext cx="599139" cy="256774"/>
      </dsp:txXfrm>
    </dsp:sp>
    <dsp:sp modelId="{C0CACF90-4FDE-4919-A401-499B1378A395}">
      <dsp:nvSpPr>
        <dsp:cNvPr id="0" name=""/>
        <dsp:cNvSpPr/>
      </dsp:nvSpPr>
      <dsp:spPr>
        <a:xfrm rot="5400000">
          <a:off x="4486256" y="-2371925"/>
          <a:ext cx="556343" cy="83305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hueOff val="0"/>
              <a:satOff val="0"/>
              <a:lumOff val="0"/>
              <a:alphaOff val="-16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Magistral Medium" pitchFamily="34" charset="0"/>
            </a:rPr>
            <a:t>Внедрение новых форм организации воспитания финансовой грамотности студентов с использованием разработанных электронных площадок в форме биржевой игры</a:t>
          </a:r>
          <a:endParaRPr lang="ru-RU" sz="1500" kern="1200" dirty="0"/>
        </a:p>
      </dsp:txBody>
      <dsp:txXfrm rot="-5400000">
        <a:off x="599139" y="1542350"/>
        <a:ext cx="8303420" cy="502027"/>
      </dsp:txXfrm>
    </dsp:sp>
    <dsp:sp modelId="{FF395A72-50EF-4A52-9A10-04B521B34685}">
      <dsp:nvSpPr>
        <dsp:cNvPr id="0" name=""/>
        <dsp:cNvSpPr/>
      </dsp:nvSpPr>
      <dsp:spPr>
        <a:xfrm rot="5400000">
          <a:off x="-128386" y="2400752"/>
          <a:ext cx="855913" cy="599139"/>
        </a:xfrm>
        <a:prstGeom prst="chevron">
          <a:avLst/>
        </a:prstGeom>
        <a:solidFill>
          <a:schemeClr val="accent5">
            <a:alpha val="90000"/>
            <a:hueOff val="0"/>
            <a:satOff val="0"/>
            <a:lumOff val="0"/>
            <a:alphaOff val="-24000"/>
          </a:schemeClr>
        </a:solidFill>
        <a:ln w="25400" cap="flat" cmpd="sng" algn="ctr">
          <a:solidFill>
            <a:schemeClr val="accent5">
              <a:alpha val="90000"/>
              <a:hueOff val="0"/>
              <a:satOff val="0"/>
              <a:lumOff val="0"/>
              <a:alphaOff val="-24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-5400000">
        <a:off x="2" y="2571935"/>
        <a:ext cx="599139" cy="256774"/>
      </dsp:txXfrm>
    </dsp:sp>
    <dsp:sp modelId="{62D073E1-2AA7-48D9-84FA-F020AC3FD584}">
      <dsp:nvSpPr>
        <dsp:cNvPr id="0" name=""/>
        <dsp:cNvSpPr/>
      </dsp:nvSpPr>
      <dsp:spPr>
        <a:xfrm rot="5400000">
          <a:off x="4486256" y="-1614751"/>
          <a:ext cx="556343" cy="83305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hueOff val="0"/>
              <a:satOff val="0"/>
              <a:lumOff val="0"/>
              <a:alphaOff val="-24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Magistral Medium" pitchFamily="34" charset="0"/>
            </a:rPr>
            <a:t>Выступление на семинарах, </a:t>
          </a:r>
          <a:r>
            <a:rPr lang="ru-RU" sz="1500" kern="1200" dirty="0" err="1" smtClean="0">
              <a:latin typeface="Magistral Medium" pitchFamily="34" charset="0"/>
            </a:rPr>
            <a:t>вебинарах</a:t>
          </a:r>
          <a:r>
            <a:rPr lang="ru-RU" sz="1500" kern="1200" dirty="0" smtClean="0">
              <a:latin typeface="Magistral Medium" pitchFamily="34" charset="0"/>
            </a:rPr>
            <a:t>, </a:t>
          </a:r>
          <a:r>
            <a:rPr lang="ru-RU" sz="1500" kern="1200" dirty="0" err="1" smtClean="0">
              <a:latin typeface="Magistral Medium" pitchFamily="34" charset="0"/>
            </a:rPr>
            <a:t>онлайн-курсах</a:t>
          </a:r>
          <a:r>
            <a:rPr lang="ru-RU" sz="1500" kern="1200" dirty="0" smtClean="0">
              <a:latin typeface="Magistral Medium" pitchFamily="34" charset="0"/>
            </a:rPr>
            <a:t> с целью популяризации формирования финансового воспитания молодежи</a:t>
          </a:r>
          <a:endParaRPr lang="ru-RU" sz="1500" kern="1200" dirty="0"/>
        </a:p>
      </dsp:txBody>
      <dsp:txXfrm rot="-5400000">
        <a:off x="599139" y="2299524"/>
        <a:ext cx="8303420" cy="502027"/>
      </dsp:txXfrm>
    </dsp:sp>
    <dsp:sp modelId="{709D85AD-88DE-4339-9A9D-B4B83CBC4EA6}">
      <dsp:nvSpPr>
        <dsp:cNvPr id="0" name=""/>
        <dsp:cNvSpPr/>
      </dsp:nvSpPr>
      <dsp:spPr>
        <a:xfrm rot="5400000">
          <a:off x="-128386" y="3157925"/>
          <a:ext cx="855913" cy="599139"/>
        </a:xfrm>
        <a:prstGeom prst="chevron">
          <a:avLst/>
        </a:prstGeom>
        <a:solidFill>
          <a:schemeClr val="accent5">
            <a:alpha val="90000"/>
            <a:hueOff val="0"/>
            <a:satOff val="0"/>
            <a:lumOff val="0"/>
            <a:alphaOff val="-32000"/>
          </a:schemeClr>
        </a:solidFill>
        <a:ln w="25400" cap="flat" cmpd="sng" algn="ctr">
          <a:solidFill>
            <a:schemeClr val="accent5">
              <a:alpha val="90000"/>
              <a:hueOff val="0"/>
              <a:satOff val="0"/>
              <a:lumOff val="0"/>
              <a:alphaOff val="-32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-5400000">
        <a:off x="2" y="3329108"/>
        <a:ext cx="599139" cy="256774"/>
      </dsp:txXfrm>
    </dsp:sp>
    <dsp:sp modelId="{2EFD9B4D-72A1-4E77-AA47-DD404C31C06B}">
      <dsp:nvSpPr>
        <dsp:cNvPr id="0" name=""/>
        <dsp:cNvSpPr/>
      </dsp:nvSpPr>
      <dsp:spPr>
        <a:xfrm rot="5400000">
          <a:off x="4486256" y="-857578"/>
          <a:ext cx="556343" cy="83305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hueOff val="0"/>
              <a:satOff val="0"/>
              <a:lumOff val="0"/>
              <a:alphaOff val="-32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Magistral Medium" pitchFamily="34" charset="0"/>
            </a:rPr>
            <a:t>Вовлечение в платформу </a:t>
          </a:r>
          <a:r>
            <a:rPr lang="en-US" sz="1500" kern="1200" dirty="0" err="1" smtClean="0">
              <a:latin typeface="Magistral Medium" pitchFamily="34" charset="0"/>
            </a:rPr>
            <a:t>TechMarket</a:t>
          </a:r>
          <a:r>
            <a:rPr lang="ru-RU" sz="1500" kern="1200" dirty="0" smtClean="0">
              <a:latin typeface="Magistral Medium" pitchFamily="34" charset="0"/>
            </a:rPr>
            <a:t> учащихся образовательных учреждений области</a:t>
          </a:r>
          <a:endParaRPr lang="ru-RU" sz="1500" kern="1200" dirty="0"/>
        </a:p>
      </dsp:txBody>
      <dsp:txXfrm rot="-5400000">
        <a:off x="599139" y="3056697"/>
        <a:ext cx="8303420" cy="502027"/>
      </dsp:txXfrm>
    </dsp:sp>
    <dsp:sp modelId="{570B979F-B3B0-427C-BF71-E9542EDCF8F4}">
      <dsp:nvSpPr>
        <dsp:cNvPr id="0" name=""/>
        <dsp:cNvSpPr/>
      </dsp:nvSpPr>
      <dsp:spPr>
        <a:xfrm rot="5400000">
          <a:off x="-128386" y="3915099"/>
          <a:ext cx="855913" cy="599139"/>
        </a:xfrm>
        <a:prstGeom prst="chevron">
          <a:avLst/>
        </a:prstGeom>
        <a:solidFill>
          <a:schemeClr val="accent5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accent5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-5400000">
        <a:off x="2" y="4086282"/>
        <a:ext cx="599139" cy="256774"/>
      </dsp:txXfrm>
    </dsp:sp>
    <dsp:sp modelId="{ADDDB78A-BEFE-49E9-A99E-0E73A6843FFD}">
      <dsp:nvSpPr>
        <dsp:cNvPr id="0" name=""/>
        <dsp:cNvSpPr/>
      </dsp:nvSpPr>
      <dsp:spPr>
        <a:xfrm rot="5400000">
          <a:off x="4486256" y="-100405"/>
          <a:ext cx="556343" cy="83305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Magistral Medium" pitchFamily="34" charset="0"/>
            </a:rPr>
            <a:t>Подготовка методических материалов по использованию электронной торговой площадки для потенциальных потребителей разрабатываемого ресурса</a:t>
          </a:r>
          <a:endParaRPr lang="ru-RU" sz="1500" kern="1200" dirty="0"/>
        </a:p>
      </dsp:txBody>
      <dsp:txXfrm rot="-5400000">
        <a:off x="599139" y="3813870"/>
        <a:ext cx="8303420" cy="5020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D9CC5-ADFF-4991-8A0F-C9F8490E9579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E8344-15A0-4CF2-804B-3042C75D9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D9CC5-ADFF-4991-8A0F-C9F8490E9579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E8344-15A0-4CF2-804B-3042C75D9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D9CC5-ADFF-4991-8A0F-C9F8490E9579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E8344-15A0-4CF2-804B-3042C75D9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D9CC5-ADFF-4991-8A0F-C9F8490E9579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E8344-15A0-4CF2-804B-3042C75D9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D9CC5-ADFF-4991-8A0F-C9F8490E9579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E8344-15A0-4CF2-804B-3042C75D9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D9CC5-ADFF-4991-8A0F-C9F8490E9579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E8344-15A0-4CF2-804B-3042C75D9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D9CC5-ADFF-4991-8A0F-C9F8490E9579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E8344-15A0-4CF2-804B-3042C75D9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D9CC5-ADFF-4991-8A0F-C9F8490E9579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E8344-15A0-4CF2-804B-3042C75D9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D9CC5-ADFF-4991-8A0F-C9F8490E9579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E8344-15A0-4CF2-804B-3042C75D9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D9CC5-ADFF-4991-8A0F-C9F8490E9579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E8344-15A0-4CF2-804B-3042C75D9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D9CC5-ADFF-4991-8A0F-C9F8490E9579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E8344-15A0-4CF2-804B-3042C75D9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D9CC5-ADFF-4991-8A0F-C9F8490E9579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2E8344-15A0-4CF2-804B-3042C75D9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Microsoft_Excel_97-2003_Worksheet1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hart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19" y="2060848"/>
            <a:ext cx="4786313" cy="27977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9124" y="1643050"/>
            <a:ext cx="4643470" cy="350046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«Форми</a:t>
            </a:r>
            <a:r>
              <a:rPr lang="ru-RU" sz="3200" dirty="0" smtClean="0">
                <a:latin typeface="Magistral Medium" pitchFamily="34" charset="0"/>
                <a:cs typeface="Arial" pitchFamily="34" charset="0"/>
              </a:rPr>
              <a:t>рование</a:t>
            </a:r>
            <a:r>
              <a:rPr lang="ru-RU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/>
            </a:r>
            <a:br>
              <a:rPr lang="ru-RU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</a:br>
            <a:r>
              <a:rPr lang="ru-RU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финан</a:t>
            </a:r>
            <a:r>
              <a:rPr lang="ru-RU" sz="3200" dirty="0" smtClean="0">
                <a:latin typeface="Magistral Medium" pitchFamily="34" charset="0"/>
                <a:cs typeface="Arial" pitchFamily="34" charset="0"/>
              </a:rPr>
              <a:t>совой </a:t>
            </a:r>
            <a:r>
              <a:rPr lang="ru-RU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/>
            </a:r>
            <a:br>
              <a:rPr lang="ru-RU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</a:br>
            <a:r>
              <a:rPr lang="ru-RU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грамот</a:t>
            </a:r>
            <a:r>
              <a:rPr lang="ru-RU" sz="3200" dirty="0" smtClean="0">
                <a:latin typeface="Magistral Medium" pitchFamily="34" charset="0"/>
                <a:cs typeface="Arial" pitchFamily="34" charset="0"/>
              </a:rPr>
              <a:t>ности</a:t>
            </a:r>
            <a:br>
              <a:rPr lang="ru-RU" sz="3200" dirty="0" smtClean="0">
                <a:latin typeface="Magistral Medium" pitchFamily="34" charset="0"/>
                <a:cs typeface="Arial" pitchFamily="34" charset="0"/>
              </a:rPr>
            </a:br>
            <a:r>
              <a:rPr lang="ru-RU" sz="3200" dirty="0" smtClean="0">
                <a:latin typeface="Magistral Medium" pitchFamily="34" charset="0"/>
                <a:cs typeface="Arial" pitchFamily="34" charset="0"/>
              </a:rPr>
              <a:t> </a:t>
            </a:r>
            <a:r>
              <a:rPr lang="ru-RU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студент</a:t>
            </a:r>
            <a:r>
              <a:rPr lang="ru-RU" sz="3200" dirty="0" smtClean="0">
                <a:latin typeface="Magistral Medium" pitchFamily="34" charset="0"/>
                <a:cs typeface="Arial" pitchFamily="34" charset="0"/>
              </a:rPr>
              <a:t>ов </a:t>
            </a:r>
            <a:r>
              <a:rPr lang="ru-RU" sz="3200" dirty="0" smtClean="0">
                <a:latin typeface="Magistral Medium" pitchFamily="34" charset="0"/>
                <a:cs typeface="Arial" pitchFamily="34" charset="0"/>
              </a:rPr>
              <a:t>СПО</a:t>
            </a:r>
            <a:r>
              <a:rPr lang="ru-RU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/>
            </a:r>
            <a:br>
              <a:rPr lang="ru-RU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</a:br>
            <a:r>
              <a:rPr lang="ru-RU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через эле</a:t>
            </a:r>
            <a:r>
              <a:rPr lang="ru-RU" sz="3200" dirty="0" smtClean="0">
                <a:latin typeface="Magistral Medium" pitchFamily="34" charset="0"/>
                <a:cs typeface="Arial" pitchFamily="34" charset="0"/>
              </a:rPr>
              <a:t>ктронную</a:t>
            </a:r>
            <a:r>
              <a:rPr lang="ru-RU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  </a:t>
            </a:r>
            <a:r>
              <a:rPr lang="ru-RU" sz="3200" dirty="0" err="1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биржевую</a:t>
            </a:r>
            <a:r>
              <a:rPr lang="ru-RU" sz="3200" dirty="0" err="1" smtClean="0">
                <a:latin typeface="Magistral Medium" pitchFamily="34" charset="0"/>
                <a:cs typeface="Arial" pitchFamily="34" charset="0"/>
              </a:rPr>
              <a:t>площадку</a:t>
            </a:r>
            <a:r>
              <a:rPr lang="ru-RU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/>
            </a:r>
            <a:br>
              <a:rPr lang="ru-RU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</a:br>
            <a:r>
              <a:rPr lang="ru-RU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       </a:t>
            </a:r>
            <a:r>
              <a:rPr lang="en-US" sz="3200" dirty="0" err="1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Tech</a:t>
            </a:r>
            <a:r>
              <a:rPr lang="en-US" sz="3200" dirty="0" err="1" smtClean="0">
                <a:latin typeface="Magistral Medium" pitchFamily="34" charset="0"/>
                <a:cs typeface="Arial" pitchFamily="34" charset="0"/>
              </a:rPr>
              <a:t>Market</a:t>
            </a:r>
            <a:r>
              <a:rPr lang="ru-RU" sz="3200" dirty="0" smtClean="0">
                <a:latin typeface="Magistral Medium" pitchFamily="34" charset="0"/>
                <a:cs typeface="Arial" pitchFamily="34" charset="0"/>
              </a:rPr>
              <a:t>»</a:t>
            </a:r>
            <a:endParaRPr lang="ru-RU" sz="3200" dirty="0">
              <a:latin typeface="Magistral Medium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14290"/>
            <a:ext cx="9144000" cy="71435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ГАПОУ</a:t>
            </a:r>
            <a:r>
              <a:rPr lang="ru-RU" sz="2000" dirty="0" smtClean="0">
                <a:solidFill>
                  <a:schemeClr val="tx1"/>
                </a:solidFill>
                <a:latin typeface="Magistral Medium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«Юргинский техникум </a:t>
            </a:r>
            <a:r>
              <a:rPr lang="ru-RU" sz="2000" dirty="0" smtClean="0">
                <a:solidFill>
                  <a:schemeClr val="tx1"/>
                </a:solidFill>
                <a:latin typeface="Magistral Medium" pitchFamily="34" charset="0"/>
                <a:cs typeface="Arial" pitchFamily="34" charset="0"/>
              </a:rPr>
              <a:t>агротехнологий и сервиса»</a:t>
            </a:r>
            <a:endParaRPr lang="ru-RU" sz="2000" dirty="0">
              <a:solidFill>
                <a:schemeClr val="tx1"/>
              </a:solidFill>
              <a:latin typeface="Magistral Medium" pitchFamily="34" charset="0"/>
              <a:cs typeface="Arial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2071670" y="5643578"/>
            <a:ext cx="7000892" cy="107154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BB"/>
                </a:solidFill>
                <a:effectLst/>
                <a:uLnTx/>
                <a:uFillTx/>
                <a:latin typeface="Magistral Medium" pitchFamily="34" charset="0"/>
                <a:ea typeface="+mn-ea"/>
                <a:cs typeface="Arial" pitchFamily="34" charset="0"/>
              </a:rPr>
              <a:t>			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rgbClr val="008EBB"/>
                </a:solidFill>
                <a:effectLst/>
                <a:uLnTx/>
                <a:uFillTx/>
                <a:latin typeface="Magistral Medium" pitchFamily="34" charset="0"/>
                <a:ea typeface="+mn-ea"/>
                <a:cs typeface="Arial" pitchFamily="34" charset="0"/>
              </a:rPr>
              <a:t>      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BB"/>
                </a:solidFill>
                <a:effectLst/>
                <a:uLnTx/>
                <a:uFillTx/>
                <a:latin typeface="Magistral Medium" pitchFamily="34" charset="0"/>
                <a:ea typeface="+mn-ea"/>
                <a:cs typeface="Arial" pitchFamily="34" charset="0"/>
              </a:rPr>
              <a:t>Авторский  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Magistral Medium" pitchFamily="34" charset="0"/>
                <a:ea typeface="+mn-ea"/>
                <a:cs typeface="Arial" pitchFamily="34" charset="0"/>
              </a:rPr>
              <a:t>коллектив: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0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                 </a:t>
            </a:r>
            <a:r>
              <a:rPr lang="ru-RU" sz="2000" dirty="0" err="1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Валентов</a:t>
            </a:r>
            <a:r>
              <a:rPr lang="ru-RU" sz="20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 Александр Викторович,</a:t>
            </a:r>
            <a:r>
              <a:rPr lang="ru-RU" sz="2000" dirty="0" smtClean="0">
                <a:latin typeface="Magistral Medium" pitchFamily="34" charset="0"/>
                <a:cs typeface="Arial" pitchFamily="34" charset="0"/>
              </a:rPr>
              <a:t> преподаватель</a:t>
            </a:r>
          </a:p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	     </a:t>
            </a:r>
            <a:r>
              <a:rPr lang="ru-RU" sz="20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Голышев Даниил Анатольевич, </a:t>
            </a:r>
            <a:r>
              <a:rPr lang="ru-RU" sz="2000" dirty="0" smtClean="0">
                <a:latin typeface="Magistral Medium" pitchFamily="34" charset="0"/>
                <a:cs typeface="Arial" pitchFamily="34" charset="0"/>
              </a:rPr>
              <a:t>ст. гр. ТО-22 </a:t>
            </a:r>
            <a:endParaRPr lang="ru-RU" sz="2000" dirty="0" smtClean="0">
              <a:latin typeface="Magistral Medium" pitchFamily="34" charset="0"/>
              <a:cs typeface="Arial" pitchFamily="34" charset="0"/>
            </a:endParaRPr>
          </a:p>
          <a:p>
            <a:pPr lvl="0">
              <a:spcBef>
                <a:spcPct val="20000"/>
              </a:spcBef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EBB"/>
                </a:solidFill>
                <a:effectLst/>
                <a:uLnTx/>
                <a:uFillTx/>
                <a:latin typeface="Magistral Medium" pitchFamily="34" charset="0"/>
                <a:ea typeface="+mn-ea"/>
                <a:cs typeface="Arial" pitchFamily="34" charset="0"/>
              </a:rPr>
              <a:t>	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agistral Medium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87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8EBB"/>
                </a:solidFill>
                <a:latin typeface="Magistral Medium" pitchFamily="34" charset="0"/>
              </a:rPr>
              <a:t>СПАСИБО</a:t>
            </a:r>
            <a:r>
              <a:rPr lang="ru-RU" dirty="0" smtClean="0">
                <a:latin typeface="Magistral Medium" pitchFamily="34" charset="0"/>
              </a:rPr>
              <a:t> ЗА ВНИМАНИЕ!</a:t>
            </a:r>
            <a:endParaRPr lang="ru-RU" dirty="0">
              <a:latin typeface="Magistral Medium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1428736"/>
            <a:ext cx="9144000" cy="1588"/>
          </a:xfrm>
          <a:prstGeom prst="line">
            <a:avLst/>
          </a:prstGeom>
          <a:ln w="76200">
            <a:solidFill>
              <a:srgbClr val="008E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0" y="1500174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C:\Users\Валентина\Desktop\b031e988d5e27ced7cc4d831fca761fa_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85926"/>
            <a:ext cx="7542896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8EBB"/>
                </a:solidFill>
                <a:latin typeface="Magistral Medium" pitchFamily="34" charset="0"/>
              </a:rPr>
              <a:t>Актуа</a:t>
            </a:r>
            <a:r>
              <a:rPr lang="ru-RU" dirty="0" smtClean="0">
                <a:latin typeface="Magistral Medium" pitchFamily="34" charset="0"/>
              </a:rPr>
              <a:t>льность</a:t>
            </a:r>
            <a:endParaRPr lang="ru-RU" dirty="0">
              <a:latin typeface="Magistral Medium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 fontScale="85000" lnSpcReduction="10000"/>
          </a:bodyPr>
          <a:lstStyle/>
          <a:p>
            <a:pPr algn="just">
              <a:spcAft>
                <a:spcPts val="1800"/>
              </a:spcAft>
            </a:pPr>
            <a:r>
              <a:rPr lang="ru-RU" dirty="0" smtClean="0">
                <a:latin typeface="Magistral Medium" pitchFamily="34" charset="0"/>
              </a:rPr>
              <a:t>очень высока доля учащихся, которые начинают принимать финансовые решения в раннем возрасте (карманные деньги, расходы на мобильный телефон, Интернет и т.д.);</a:t>
            </a:r>
          </a:p>
          <a:p>
            <a:pPr algn="just">
              <a:spcAft>
                <a:spcPts val="1800"/>
              </a:spcAft>
            </a:pPr>
            <a:r>
              <a:rPr lang="ru-RU" dirty="0" smtClean="0">
                <a:latin typeface="Magistral Medium" pitchFamily="34" charset="0"/>
              </a:rPr>
              <a:t>позволяет охватить всех обучающихся, независимо от социального и материального положения;</a:t>
            </a:r>
          </a:p>
          <a:p>
            <a:pPr algn="just">
              <a:spcAft>
                <a:spcPts val="1800"/>
              </a:spcAft>
            </a:pPr>
            <a:r>
              <a:rPr lang="ru-RU" dirty="0" smtClean="0">
                <a:latin typeface="Magistral Medium" pitchFamily="34" charset="0"/>
              </a:rPr>
              <a:t>в раннем возрасте закладываются не  только основы культуры, но и стимулы к познанию и образованию на протяжении всей  жизни.</a:t>
            </a:r>
          </a:p>
          <a:p>
            <a:pPr algn="just"/>
            <a:endParaRPr lang="ru-RU" dirty="0" smtClean="0">
              <a:latin typeface="Magistral Medium" pitchFamily="34" charset="0"/>
            </a:endParaRPr>
          </a:p>
          <a:p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1428736"/>
            <a:ext cx="9144000" cy="1588"/>
          </a:xfrm>
          <a:prstGeom prst="line">
            <a:avLst/>
          </a:prstGeom>
          <a:ln w="76200">
            <a:solidFill>
              <a:srgbClr val="008E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0" y="1500174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8EBB"/>
                </a:solidFill>
                <a:latin typeface="Magistral Medium" pitchFamily="34" charset="0"/>
              </a:rPr>
              <a:t>Актуа</a:t>
            </a:r>
            <a:r>
              <a:rPr lang="ru-RU" dirty="0" smtClean="0">
                <a:latin typeface="Magistral Medium" pitchFamily="34" charset="0"/>
              </a:rPr>
              <a:t>льность</a:t>
            </a:r>
            <a:endParaRPr lang="ru-RU" dirty="0">
              <a:latin typeface="Magistral Medium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1428736"/>
            <a:ext cx="9144000" cy="1588"/>
          </a:xfrm>
          <a:prstGeom prst="line">
            <a:avLst/>
          </a:prstGeom>
          <a:ln w="76200">
            <a:solidFill>
              <a:srgbClr val="008E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0" y="1500174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Содержимое 7"/>
          <p:cNvGraphicFramePr>
            <a:graphicFrameLocks noGrp="1" noChangeAspect="1"/>
          </p:cNvGraphicFramePr>
          <p:nvPr>
            <p:ph idx="1"/>
          </p:nvPr>
        </p:nvGraphicFramePr>
        <p:xfrm>
          <a:off x="928688" y="1757363"/>
          <a:ext cx="7716837" cy="466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Worksheet" r:id="rId4" imgW="5353185" imgH="3238410" progId="Excel.Sheet.8">
                  <p:embed/>
                </p:oleObj>
              </mc:Choice>
              <mc:Fallback>
                <p:oleObj name="Worksheet" r:id="rId4" imgW="5353185" imgH="3238410" progId="Excel.Sheet.8">
                  <p:embed/>
                  <p:pic>
                    <p:nvPicPr>
                      <p:cNvPr id="0" name="Содержимое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1757363"/>
                        <a:ext cx="7716837" cy="4668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357158" y="1928802"/>
            <a:ext cx="8358246" cy="92869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8EBB"/>
                </a:solidFill>
                <a:latin typeface="Magistral Medium" pitchFamily="34" charset="0"/>
              </a:rPr>
              <a:t>Цели и </a:t>
            </a:r>
            <a:r>
              <a:rPr lang="ru-RU" dirty="0" smtClean="0">
                <a:latin typeface="Magistral Medium" pitchFamily="34" charset="0"/>
              </a:rPr>
              <a:t>задачи</a:t>
            </a:r>
            <a:endParaRPr lang="ru-RU" dirty="0">
              <a:latin typeface="Magistral Medium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428736"/>
            <a:ext cx="9144000" cy="1588"/>
          </a:xfrm>
          <a:prstGeom prst="line">
            <a:avLst/>
          </a:prstGeom>
          <a:ln w="76200">
            <a:solidFill>
              <a:srgbClr val="008E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0" y="1500174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00237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  <a:spcAft>
                <a:spcPts val="1200"/>
              </a:spcAft>
              <a:buNone/>
            </a:pPr>
            <a:r>
              <a:rPr lang="ru-RU" sz="2000" b="1" dirty="0" smtClean="0">
                <a:solidFill>
                  <a:srgbClr val="008EBB"/>
                </a:solidFill>
                <a:latin typeface="Magistral Medium" pitchFamily="34" charset="0"/>
              </a:rPr>
              <a:t>     Цель </a:t>
            </a:r>
            <a:r>
              <a:rPr lang="ru-RU" sz="2000" b="1" dirty="0" smtClean="0">
                <a:latin typeface="Magistral Medium" pitchFamily="34" charset="0"/>
              </a:rPr>
              <a:t>проекта:</a:t>
            </a:r>
          </a:p>
          <a:p>
            <a:pPr marL="0" indent="12700" algn="just">
              <a:lnSpc>
                <a:spcPct val="110000"/>
              </a:lnSpc>
              <a:buNone/>
            </a:pPr>
            <a:r>
              <a:rPr lang="ru-RU" sz="1600" dirty="0" smtClean="0">
                <a:latin typeface="Magistral Medium" pitchFamily="34" charset="0"/>
              </a:rPr>
              <a:t>повышение финансовой грамотности обучающихся через организацию конкурса «T</a:t>
            </a:r>
            <a:r>
              <a:rPr lang="en-US" sz="1600" dirty="0" smtClean="0">
                <a:latin typeface="Magistral Medium" pitchFamily="34" charset="0"/>
              </a:rPr>
              <a:t>e</a:t>
            </a:r>
            <a:r>
              <a:rPr lang="ru-RU" sz="1600" dirty="0" err="1" smtClean="0">
                <a:latin typeface="Magistral Medium" pitchFamily="34" charset="0"/>
              </a:rPr>
              <a:t>chMarket</a:t>
            </a:r>
            <a:r>
              <a:rPr lang="ru-RU" sz="1600" dirty="0" smtClean="0">
                <a:latin typeface="Magistral Medium" pitchFamily="34" charset="0"/>
              </a:rPr>
              <a:t>» и создание электронной биржевой площадки</a:t>
            </a:r>
          </a:p>
          <a:p>
            <a:pPr>
              <a:spcBef>
                <a:spcPts val="1200"/>
              </a:spcBef>
              <a:buNone/>
            </a:pPr>
            <a:r>
              <a:rPr lang="ru-RU" sz="2000" b="1" dirty="0" smtClean="0">
                <a:solidFill>
                  <a:srgbClr val="008EBB"/>
                </a:solidFill>
                <a:latin typeface="Magistral Medium" pitchFamily="34" charset="0"/>
              </a:rPr>
              <a:t>Задачи </a:t>
            </a:r>
            <a:r>
              <a:rPr lang="ru-RU" sz="2000" b="1" dirty="0" smtClean="0">
                <a:latin typeface="Magistral Medium" pitchFamily="34" charset="0"/>
              </a:rPr>
              <a:t>проекта:</a:t>
            </a:r>
          </a:p>
        </p:txBody>
      </p:sp>
      <p:graphicFrame>
        <p:nvGraphicFramePr>
          <p:cNvPr id="12" name="Содержимое 8"/>
          <p:cNvGraphicFramePr>
            <a:graphicFrameLocks/>
          </p:cNvGraphicFramePr>
          <p:nvPr/>
        </p:nvGraphicFramePr>
        <p:xfrm>
          <a:off x="457200" y="3500438"/>
          <a:ext cx="8229600" cy="3214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IMG_20210426_094404.jpg"/>
          <p:cNvPicPr>
            <a:picLocks noChangeAspect="1"/>
          </p:cNvPicPr>
          <p:nvPr/>
        </p:nvPicPr>
        <p:blipFill>
          <a:blip r:embed="rId2" cstate="print">
            <a:lum contrast="40000"/>
          </a:blip>
          <a:stretch>
            <a:fillRect/>
          </a:stretch>
        </p:blipFill>
        <p:spPr>
          <a:xfrm>
            <a:off x="6215074" y="2000240"/>
            <a:ext cx="2357454" cy="314327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18281" t="34167" r="51718" b="35833"/>
          <a:stretch>
            <a:fillRect/>
          </a:stretch>
        </p:blipFill>
        <p:spPr bwMode="auto">
          <a:xfrm>
            <a:off x="5572132" y="4357694"/>
            <a:ext cx="3429025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7472386" cy="1143000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Электронная</a:t>
            </a:r>
            <a:r>
              <a:rPr lang="ru-RU" sz="3200" dirty="0" smtClean="0">
                <a:latin typeface="Magistral Medium" pitchFamily="34" charset="0"/>
                <a:cs typeface="Arial" pitchFamily="34" charset="0"/>
              </a:rPr>
              <a:t>  биржевая площадка       	       </a:t>
            </a:r>
            <a:r>
              <a:rPr lang="en-US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Tech</a:t>
            </a:r>
            <a:r>
              <a:rPr lang="ru-RU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  </a:t>
            </a:r>
            <a:r>
              <a:rPr lang="en-US" sz="3200" dirty="0" smtClean="0">
                <a:latin typeface="Magistral Medium" pitchFamily="34" charset="0"/>
                <a:cs typeface="Arial" pitchFamily="34" charset="0"/>
              </a:rPr>
              <a:t>Market</a:t>
            </a:r>
            <a:r>
              <a:rPr lang="ru-RU" sz="3200" dirty="0" smtClean="0">
                <a:latin typeface="Magistral Medium" pitchFamily="34" charset="0"/>
                <a:cs typeface="Arial" pitchFamily="34" charset="0"/>
              </a:rPr>
              <a:t>»</a:t>
            </a:r>
            <a:endParaRPr lang="ru-RU" sz="3200" dirty="0">
              <a:latin typeface="Magistral Medium" pitchFamily="34" charset="0"/>
              <a:cs typeface="Arial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1428736"/>
            <a:ext cx="9144000" cy="1588"/>
          </a:xfrm>
          <a:prstGeom prst="line">
            <a:avLst/>
          </a:prstGeom>
          <a:ln w="76200">
            <a:solidFill>
              <a:srgbClr val="008E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0" y="1500174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1714488"/>
            <a:ext cx="9144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600" dirty="0" smtClean="0">
              <a:latin typeface="Magistral Medium" pitchFamily="34" charset="0"/>
            </a:endParaRPr>
          </a:p>
          <a:p>
            <a:pPr algn="just"/>
            <a:endParaRPr lang="ru-RU" dirty="0">
              <a:latin typeface="Magistral Medium" pitchFamily="34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142844" y="2285992"/>
          <a:ext cx="5572164" cy="357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7472386" cy="1143000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Электронная</a:t>
            </a:r>
            <a:r>
              <a:rPr lang="ru-RU" sz="3200" dirty="0" smtClean="0">
                <a:latin typeface="Magistral Medium" pitchFamily="34" charset="0"/>
                <a:cs typeface="Arial" pitchFamily="34" charset="0"/>
              </a:rPr>
              <a:t>  биржевая площадка       	       </a:t>
            </a:r>
            <a:r>
              <a:rPr lang="en-US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Tech</a:t>
            </a:r>
            <a:r>
              <a:rPr lang="ru-RU" sz="32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  </a:t>
            </a:r>
            <a:r>
              <a:rPr lang="en-US" sz="3200" dirty="0" smtClean="0">
                <a:latin typeface="Magistral Medium" pitchFamily="34" charset="0"/>
                <a:cs typeface="Arial" pitchFamily="34" charset="0"/>
              </a:rPr>
              <a:t>Market</a:t>
            </a:r>
            <a:r>
              <a:rPr lang="ru-RU" sz="3200" dirty="0" smtClean="0">
                <a:latin typeface="Magistral Medium" pitchFamily="34" charset="0"/>
                <a:cs typeface="Arial" pitchFamily="34" charset="0"/>
              </a:rPr>
              <a:t>»</a:t>
            </a:r>
            <a:endParaRPr lang="ru-RU" sz="3200" dirty="0">
              <a:latin typeface="Magistral Medium" pitchFamily="34" charset="0"/>
              <a:cs typeface="Arial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1428736"/>
            <a:ext cx="9144000" cy="1588"/>
          </a:xfrm>
          <a:prstGeom prst="line">
            <a:avLst/>
          </a:prstGeom>
          <a:ln w="76200">
            <a:solidFill>
              <a:srgbClr val="008E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0" y="1500174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 descr="19.04.2021.jpg"/>
          <p:cNvPicPr>
            <a:picLocks noChangeAspect="1"/>
          </p:cNvPicPr>
          <p:nvPr/>
        </p:nvPicPr>
        <p:blipFill rotWithShape="1">
          <a:blip r:embed="rId2"/>
          <a:srcRect r="17118" b="6237"/>
          <a:stretch/>
        </p:blipFill>
        <p:spPr>
          <a:xfrm>
            <a:off x="467544" y="1714485"/>
            <a:ext cx="7096302" cy="4736457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71911" y="6309320"/>
            <a:ext cx="5176353" cy="4229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smtClean="0">
                <a:solidFill>
                  <a:srgbClr val="008EBB"/>
                </a:solidFill>
                <a:latin typeface="Magistral Medium" pitchFamily="34" charset="0"/>
                <a:cs typeface="Arial" pitchFamily="34" charset="0"/>
              </a:rPr>
              <a:t>Средний балл </a:t>
            </a:r>
            <a:r>
              <a:rPr lang="ru-RU" sz="2400" dirty="0" smtClean="0">
                <a:latin typeface="Magistral Medium" pitchFamily="34" charset="0"/>
                <a:cs typeface="Arial" pitchFamily="34" charset="0"/>
              </a:rPr>
              <a:t>участвующих групп</a:t>
            </a:r>
            <a:endParaRPr lang="ru-RU" sz="2400" dirty="0">
              <a:latin typeface="Magistral Medium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8EBB"/>
                </a:solidFill>
                <a:latin typeface="Magistral Medium" pitchFamily="34" charset="0"/>
              </a:rPr>
              <a:t>Проблемы </a:t>
            </a:r>
            <a:r>
              <a:rPr lang="ru-RU" dirty="0" smtClean="0">
                <a:latin typeface="Magistral Medium" pitchFamily="34" charset="0"/>
              </a:rPr>
              <a:t>на</a:t>
            </a:r>
            <a:r>
              <a:rPr lang="ru-RU" dirty="0" smtClean="0">
                <a:solidFill>
                  <a:srgbClr val="008EBB"/>
                </a:solidFill>
                <a:latin typeface="Magistral Medium" pitchFamily="34" charset="0"/>
              </a:rPr>
              <a:t> </a:t>
            </a:r>
            <a:r>
              <a:rPr lang="ru-RU" dirty="0" smtClean="0">
                <a:latin typeface="Magistral Medium" pitchFamily="34" charset="0"/>
              </a:rPr>
              <a:t>сегодня</a:t>
            </a:r>
            <a:endParaRPr lang="ru-RU" dirty="0">
              <a:latin typeface="Magistral Medium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357158" y="1785926"/>
          <a:ext cx="8229600" cy="43942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3786214"/>
                <a:gridCol w="2214578"/>
                <a:gridCol w="22288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EBB"/>
                          </a:solidFill>
                        </a:rPr>
                        <a:t>Проблемы</a:t>
                      </a:r>
                      <a:endParaRPr lang="ru-RU" dirty="0">
                        <a:solidFill>
                          <a:srgbClr val="008EB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Пути решения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Техническая трудоемкость процесса регистрации сделок в биржевом журнале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/>
                        <a:t>автоматизировать процесс регистрации участников, выдачи стартового капитала и регистрации сделок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/>
                        <a:t>адаптировать разработанную методику автоматизации для работы на электронной платформе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Затратная операция для выпуска опционов</a:t>
                      </a:r>
                      <a:r>
                        <a:rPr lang="ru-RU" baseline="0" dirty="0" smtClean="0"/>
                        <a:t> и монет.</a:t>
                      </a:r>
                      <a:r>
                        <a:rPr lang="ru-RU" dirty="0" smtClean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Потребность в помещении большой площади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Большое скопление</a:t>
                      </a:r>
                      <a:r>
                        <a:rPr lang="ru-RU" baseline="0" dirty="0" smtClean="0"/>
                        <a:t> участников приводит к хаосу на торговой площадке</a:t>
                      </a:r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Для работы требуется присутствие нескольких регуляторов на площадке.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4" name="Прямая соединительная линия 13"/>
          <p:cNvCxnSpPr/>
          <p:nvPr/>
        </p:nvCxnSpPr>
        <p:spPr>
          <a:xfrm>
            <a:off x="0" y="1428736"/>
            <a:ext cx="9144000" cy="1588"/>
          </a:xfrm>
          <a:prstGeom prst="line">
            <a:avLst/>
          </a:prstGeom>
          <a:ln w="76200">
            <a:solidFill>
              <a:srgbClr val="008E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0" y="1500174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8EBB"/>
                </a:solidFill>
                <a:latin typeface="Magistral Medium" pitchFamily="34" charset="0"/>
              </a:rPr>
              <a:t>Перспективы </a:t>
            </a:r>
            <a:r>
              <a:rPr lang="ru-RU" dirty="0" smtClean="0">
                <a:latin typeface="Magistral Medium" pitchFamily="34" charset="0"/>
              </a:rPr>
              <a:t>на</a:t>
            </a:r>
            <a:r>
              <a:rPr lang="ru-RU" dirty="0" smtClean="0">
                <a:solidFill>
                  <a:srgbClr val="008EBB"/>
                </a:solidFill>
                <a:latin typeface="Magistral Medium" pitchFamily="34" charset="0"/>
              </a:rPr>
              <a:t> </a:t>
            </a:r>
            <a:r>
              <a:rPr lang="ru-RU" dirty="0" smtClean="0">
                <a:latin typeface="Magistral Medium" pitchFamily="34" charset="0"/>
              </a:rPr>
              <a:t>завтра</a:t>
            </a:r>
            <a:endParaRPr lang="ru-RU" dirty="0">
              <a:latin typeface="Magistral Medium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2143115"/>
          <a:ext cx="8115328" cy="44291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4" name="Прямая соединительная линия 13"/>
          <p:cNvCxnSpPr/>
          <p:nvPr/>
        </p:nvCxnSpPr>
        <p:spPr>
          <a:xfrm>
            <a:off x="0" y="1428736"/>
            <a:ext cx="9144000" cy="1588"/>
          </a:xfrm>
          <a:prstGeom prst="line">
            <a:avLst/>
          </a:prstGeom>
          <a:ln w="76200">
            <a:solidFill>
              <a:srgbClr val="008E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0" y="1500174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714744" y="1643050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8EBB"/>
                </a:solidFill>
                <a:latin typeface="Magistral Medium" pitchFamily="34" charset="0"/>
              </a:rPr>
              <a:t>студ</a:t>
            </a:r>
            <a:r>
              <a:rPr lang="ru-RU" sz="2400" dirty="0" smtClean="0">
                <a:latin typeface="Magistral Medium" pitchFamily="34" charset="0"/>
              </a:rPr>
              <a:t>енты</a:t>
            </a:r>
            <a:endParaRPr lang="ru-RU" sz="2400" dirty="0">
              <a:latin typeface="Magistral Medium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8EBB"/>
                </a:solidFill>
                <a:latin typeface="Magistral Medium" pitchFamily="34" charset="0"/>
              </a:rPr>
              <a:t>Перспективы </a:t>
            </a:r>
            <a:r>
              <a:rPr lang="ru-RU" dirty="0" smtClean="0">
                <a:latin typeface="Magistral Medium" pitchFamily="34" charset="0"/>
              </a:rPr>
              <a:t>на</a:t>
            </a:r>
            <a:r>
              <a:rPr lang="ru-RU" dirty="0" smtClean="0">
                <a:solidFill>
                  <a:srgbClr val="008EBB"/>
                </a:solidFill>
                <a:latin typeface="Magistral Medium" pitchFamily="34" charset="0"/>
              </a:rPr>
              <a:t> </a:t>
            </a:r>
            <a:r>
              <a:rPr lang="ru-RU" dirty="0" smtClean="0">
                <a:latin typeface="Magistral Medium" pitchFamily="34" charset="0"/>
              </a:rPr>
              <a:t>завтра</a:t>
            </a:r>
            <a:endParaRPr lang="ru-RU" dirty="0">
              <a:latin typeface="Magistral Medium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214282" y="2071677"/>
          <a:ext cx="8929718" cy="46434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4" name="Прямая соединительная линия 13"/>
          <p:cNvCxnSpPr/>
          <p:nvPr/>
        </p:nvCxnSpPr>
        <p:spPr>
          <a:xfrm>
            <a:off x="0" y="1428736"/>
            <a:ext cx="9144000" cy="1588"/>
          </a:xfrm>
          <a:prstGeom prst="line">
            <a:avLst/>
          </a:prstGeom>
          <a:ln w="76200">
            <a:solidFill>
              <a:srgbClr val="008E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0" y="1500174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071670" y="1643050"/>
            <a:ext cx="5214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8EBB"/>
                </a:solidFill>
                <a:latin typeface="Magistral Medium" pitchFamily="34" charset="0"/>
              </a:rPr>
              <a:t>Образовательная</a:t>
            </a:r>
            <a:r>
              <a:rPr lang="ru-RU" sz="2400" dirty="0" smtClean="0">
                <a:latin typeface="Magistral Medium" pitchFamily="34" charset="0"/>
              </a:rPr>
              <a:t> организация</a:t>
            </a:r>
            <a:endParaRPr lang="ru-RU" sz="2400" dirty="0">
              <a:latin typeface="Magistral Medium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b79fe77c0879d42a6cca8ff13624c08d60dba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349</Words>
  <Application>Microsoft Office PowerPoint</Application>
  <PresentationFormat>Экран (4:3)</PresentationFormat>
  <Paragraphs>51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Worksheet</vt:lpstr>
      <vt:lpstr>«Формирование финансовой  грамотности  студентов СПО через электронную  биржевуюплощадку        TechMarket»</vt:lpstr>
      <vt:lpstr>Актуальность</vt:lpstr>
      <vt:lpstr>Актуальность</vt:lpstr>
      <vt:lpstr>Цели и задачи</vt:lpstr>
      <vt:lpstr>Электронная  биржевая площадка               Tech  Market»</vt:lpstr>
      <vt:lpstr>Электронная  биржевая площадка               Tech  Market»</vt:lpstr>
      <vt:lpstr>Проблемы на сегодня</vt:lpstr>
      <vt:lpstr>Перспективы на завтра</vt:lpstr>
      <vt:lpstr>Перспективы на завтра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Преподаватель</cp:lastModifiedBy>
  <cp:revision>50</cp:revision>
  <dcterms:created xsi:type="dcterms:W3CDTF">2021-04-21T04:58:32Z</dcterms:created>
  <dcterms:modified xsi:type="dcterms:W3CDTF">2024-10-21T05:25:44Z</dcterms:modified>
</cp:coreProperties>
</file>