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27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64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220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25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52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894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844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50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456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84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498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BD396-56F5-4CD9-AC62-7E05FB2CB455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65655-E700-4D30-8235-81E07D0E2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1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Муниципальное бюджетное дошкольное образовательное учреждение детский сад № 31 «Солнышко» станицы Березанской муниципального образования </a:t>
            </a:r>
            <a:r>
              <a:rPr lang="ru-RU" sz="2000" dirty="0" err="1">
                <a:solidFill>
                  <a:srgbClr val="0070C0"/>
                </a:solidFill>
              </a:rPr>
              <a:t>Выселковский</a:t>
            </a:r>
            <a:r>
              <a:rPr lang="ru-RU" sz="2000" dirty="0">
                <a:solidFill>
                  <a:srgbClr val="0070C0"/>
                </a:solidFill>
              </a:rPr>
              <a:t> район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04864"/>
            <a:ext cx="4032448" cy="43204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«Формирование базовых ценностей через просмотр мультфильмов»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2053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12776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47872" y="4149080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Подготовила воспитатель средней группы комбинированной направленности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Богачева Аллина Владимировна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98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93096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1844824"/>
            <a:ext cx="5976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Благодарю 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За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Внимание!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62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764704"/>
            <a:ext cx="51845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Задачи МУЛЬТИКЛУБА:</a:t>
            </a:r>
            <a:endParaRPr lang="ru-RU" sz="4400" b="1" dirty="0">
              <a:solidFill>
                <a:srgbClr val="7030A0"/>
              </a:solidFill>
            </a:endParaRPr>
          </a:p>
        </p:txBody>
      </p:sp>
      <p:pic>
        <p:nvPicPr>
          <p:cNvPr id="4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83062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2708920"/>
            <a:ext cx="71287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/>
              <a:t>- Воспитывать </a:t>
            </a:r>
            <a:r>
              <a:rPr lang="ru-RU" sz="2400" dirty="0"/>
              <a:t>духовно-нравственные качества и базовые ценности.</a:t>
            </a:r>
          </a:p>
          <a:p>
            <a:pPr lvl="0"/>
            <a:r>
              <a:rPr lang="ru-RU" sz="2400" dirty="0" smtClean="0"/>
              <a:t>- Развивать </a:t>
            </a:r>
            <a:r>
              <a:rPr lang="ru-RU" sz="2400" dirty="0"/>
              <a:t>способность понимать эмоциональное состояние героев мультфильма.</a:t>
            </a:r>
          </a:p>
          <a:p>
            <a:pPr lvl="0"/>
            <a:r>
              <a:rPr lang="ru-RU" sz="2400" dirty="0"/>
              <a:t> </a:t>
            </a:r>
            <a:r>
              <a:rPr lang="ru-RU" sz="2400" dirty="0" smtClean="0"/>
              <a:t>- Способствовать </a:t>
            </a:r>
            <a:r>
              <a:rPr lang="ru-RU" sz="2400" dirty="0"/>
              <a:t>полноценному развитию личности ребенка, через самовыражение и творчество.</a:t>
            </a:r>
          </a:p>
          <a:p>
            <a:pPr lvl="0"/>
            <a:r>
              <a:rPr lang="ru-RU" sz="2400" dirty="0" smtClean="0"/>
              <a:t>- Повышать </a:t>
            </a:r>
            <a:r>
              <a:rPr lang="ru-RU" sz="2400" dirty="0"/>
              <a:t>родительскую компетентность в воспитании ребенка.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7637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48680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Открытый показ мультфильма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 «Три Кота»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50912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SER\Desktop\аллина\17049243224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84" y="1700808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SER\Desktop\аллина\17049243224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312" y="1700808"/>
            <a:ext cx="3238930" cy="242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SER\Desktop\аллина\17049243224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770" y="3501008"/>
            <a:ext cx="2243083" cy="299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02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620688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Открытый показ мультфильма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«Крошка Енот»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50912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SER\Desktop\аллина\17049243225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83" y="1796638"/>
            <a:ext cx="3628103" cy="272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SER\Desktop\аллина\17049243224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96639"/>
            <a:ext cx="3674504" cy="275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231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Игра «Крестики – нолики» для закрепления просмотренного мультфильма «Простоквашино»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0912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SER\Desktop\аллина\17049243228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61048"/>
            <a:ext cx="3376547" cy="253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SER\Desktop\аллина\17049243228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99658" y="1484784"/>
            <a:ext cx="2608461" cy="195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SER\Desktop\аллина\170492432285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405" y="1235661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ASER\Desktop\аллина\170492432289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143091"/>
            <a:ext cx="2570932" cy="144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81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Просмотр и обсуждение мультфильма «Мешок  яблок»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3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50912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SER\Desktop\аллина\17049243226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81878"/>
            <a:ext cx="3384377" cy="253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90" y="1574795"/>
            <a:ext cx="3295915" cy="247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45024"/>
            <a:ext cx="3271912" cy="2453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476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764704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Азбука дружбы народов со </a:t>
            </a:r>
            <a:r>
              <a:rPr lang="ru-RU" sz="2400" b="1" dirty="0" err="1" smtClean="0">
                <a:solidFill>
                  <a:srgbClr val="FF0000"/>
                </a:solidFill>
              </a:rPr>
              <a:t>смешариками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65104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SER\Desktop\аллина\17049243227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700808"/>
            <a:ext cx="35523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SER\Desktop\аллина\17049243227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881" y="1700808"/>
            <a:ext cx="355239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859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Постановка «Сказка о рыбаке и рыбки»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3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0912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SER\Desktop\аллина\17049243226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291012" cy="246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SER\Desktop\аллина\17049243226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104" y="1585224"/>
            <a:ext cx="3509995" cy="262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358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МУЛЬТИКЛУБ\Лейбл МУЛЬТИКЛУ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0912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769654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«</a:t>
            </a:r>
            <a:r>
              <a:rPr lang="ru-RU" sz="5400" b="1" dirty="0" smtClean="0">
                <a:solidFill>
                  <a:srgbClr val="0070C0"/>
                </a:solidFill>
              </a:rPr>
              <a:t>Д</a:t>
            </a:r>
            <a:r>
              <a:rPr lang="ru-RU" sz="3600" b="1" dirty="0" smtClean="0">
                <a:solidFill>
                  <a:srgbClr val="0070C0"/>
                </a:solidFill>
              </a:rPr>
              <a:t>омашний просмотр»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92984"/>
            <a:ext cx="3384376" cy="3032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92984"/>
            <a:ext cx="3024336" cy="310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5595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</TotalTime>
  <Words>134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дошкольное образовательное учреждение детский сад № 31 «Солнышко» станицы Березанской муниципального образования Выселковский район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базовых ценностей через просмотр мультфильмов»</dc:title>
  <dc:creator>ASER</dc:creator>
  <cp:lastModifiedBy>ASER</cp:lastModifiedBy>
  <cp:revision>15</cp:revision>
  <dcterms:created xsi:type="dcterms:W3CDTF">2024-01-10T09:38:53Z</dcterms:created>
  <dcterms:modified xsi:type="dcterms:W3CDTF">2024-01-23T09:30:05Z</dcterms:modified>
</cp:coreProperties>
</file>