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1" r:id="rId3"/>
    <p:sldId id="258" r:id="rId4"/>
    <p:sldId id="259" r:id="rId5"/>
    <p:sldId id="264" r:id="rId6"/>
    <p:sldId id="263" r:id="rId7"/>
    <p:sldId id="276" r:id="rId8"/>
    <p:sldId id="265" r:id="rId9"/>
    <p:sldId id="262" r:id="rId10"/>
    <p:sldId id="267" r:id="rId11"/>
    <p:sldId id="268" r:id="rId12"/>
    <p:sldId id="269" r:id="rId13"/>
    <p:sldId id="271" r:id="rId14"/>
    <p:sldId id="272" r:id="rId15"/>
    <p:sldId id="266" r:id="rId16"/>
    <p:sldId id="273" r:id="rId17"/>
    <p:sldId id="270" r:id="rId18"/>
    <p:sldId id="274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99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DB202-33DC-49DD-B7A6-87E05369AD92}" type="datetimeFigureOut">
              <a:rPr lang="ru-RU" smtClean="0"/>
              <a:pPr/>
              <a:t>23.04.2017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3897E-E02F-4EFB-8180-D9392B943A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DB202-33DC-49DD-B7A6-87E05369AD92}" type="datetimeFigureOut">
              <a:rPr lang="ru-RU" smtClean="0"/>
              <a:pPr/>
              <a:t>23.04.2017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3897E-E02F-4EFB-8180-D9392B943A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DB202-33DC-49DD-B7A6-87E05369AD92}" type="datetimeFigureOut">
              <a:rPr lang="ru-RU" smtClean="0"/>
              <a:pPr/>
              <a:t>23.04.2017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3897E-E02F-4EFB-8180-D9392B943A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DB202-33DC-49DD-B7A6-87E05369AD92}" type="datetimeFigureOut">
              <a:rPr lang="ru-RU" smtClean="0"/>
              <a:pPr/>
              <a:t>23.04.2017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3897E-E02F-4EFB-8180-D9392B943A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DB202-33DC-49DD-B7A6-87E05369AD92}" type="datetimeFigureOut">
              <a:rPr lang="ru-RU" smtClean="0"/>
              <a:pPr/>
              <a:t>23.04.2017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3897E-E02F-4EFB-8180-D9392B943A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DB202-33DC-49DD-B7A6-87E05369AD92}" type="datetimeFigureOut">
              <a:rPr lang="ru-RU" smtClean="0"/>
              <a:pPr/>
              <a:t>23.04.2017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3897E-E02F-4EFB-8180-D9392B943A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DB202-33DC-49DD-B7A6-87E05369AD92}" type="datetimeFigureOut">
              <a:rPr lang="ru-RU" smtClean="0"/>
              <a:pPr/>
              <a:t>23.04.2017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3897E-E02F-4EFB-8180-D9392B943A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DB202-33DC-49DD-B7A6-87E05369AD92}" type="datetimeFigureOut">
              <a:rPr lang="ru-RU" smtClean="0"/>
              <a:pPr/>
              <a:t>23.04.2017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3897E-E02F-4EFB-8180-D9392B943A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DB202-33DC-49DD-B7A6-87E05369AD92}" type="datetimeFigureOut">
              <a:rPr lang="ru-RU" smtClean="0"/>
              <a:pPr/>
              <a:t>23.04.2017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3897E-E02F-4EFB-8180-D9392B943A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DB202-33DC-49DD-B7A6-87E05369AD92}" type="datetimeFigureOut">
              <a:rPr lang="ru-RU" smtClean="0"/>
              <a:pPr/>
              <a:t>23.04.2017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3897E-E02F-4EFB-8180-D9392B943A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DB202-33DC-49DD-B7A6-87E05369AD92}" type="datetimeFigureOut">
              <a:rPr lang="ru-RU" smtClean="0"/>
              <a:pPr/>
              <a:t>23.04.2017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3897E-E02F-4EFB-8180-D9392B943A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4DB202-33DC-49DD-B7A6-87E05369AD92}" type="datetimeFigureOut">
              <a:rPr lang="ru-RU" smtClean="0"/>
              <a:pPr/>
              <a:t>23.04.2017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93897E-E02F-4EFB-8180-D9392B943AA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WP_20170422_09_05_36_Pr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 rot="16200000">
            <a:off x="-2325596" y="2550152"/>
            <a:ext cx="5933547" cy="153888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Мончегорск от А-Я</a:t>
            </a:r>
          </a:p>
          <a:p>
            <a:pPr algn="ctr"/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</a:t>
            </a:r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нтересные факты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594328" y="5934670"/>
            <a:ext cx="254967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Подготовила и провела: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Педагог МБДОУ№12</a:t>
            </a:r>
          </a:p>
          <a:p>
            <a:r>
              <a:rPr lang="ru-RU" dirty="0" err="1" smtClean="0">
                <a:solidFill>
                  <a:schemeClr val="bg1"/>
                </a:solidFill>
              </a:rPr>
              <a:t>Тамурова.Н.А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WP_20170422_09_04_00_Pro.jpg"/>
          <p:cNvPicPr>
            <a:picLocks noChangeAspect="1"/>
          </p:cNvPicPr>
          <p:nvPr/>
        </p:nvPicPr>
        <p:blipFill>
          <a:blip r:embed="rId2" cstate="print"/>
          <a:srcRect l="25000"/>
          <a:stretch>
            <a:fillRect/>
          </a:stretch>
        </p:blipFill>
        <p:spPr>
          <a:xfrm rot="5400000">
            <a:off x="3009824" y="3783657"/>
            <a:ext cx="3412383" cy="2736304"/>
          </a:xfrm>
          <a:prstGeom prst="rect">
            <a:avLst/>
          </a:prstGeom>
        </p:spPr>
      </p:pic>
      <p:pic>
        <p:nvPicPr>
          <p:cNvPr id="5" name="Рисунок 4" descr="vhod_v_park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4572000" cy="3158970"/>
          </a:xfrm>
          <a:prstGeom prst="rect">
            <a:avLst/>
          </a:prstGeom>
        </p:spPr>
      </p:pic>
      <p:pic>
        <p:nvPicPr>
          <p:cNvPr id="6" name="Рисунок 5" descr="4444.jpg"/>
          <p:cNvPicPr>
            <a:picLocks noChangeAspect="1"/>
          </p:cNvPicPr>
          <p:nvPr/>
        </p:nvPicPr>
        <p:blipFill>
          <a:blip r:embed="rId4" cstate="print"/>
          <a:srcRect t="-2928" r="51340"/>
          <a:stretch>
            <a:fillRect/>
          </a:stretch>
        </p:blipFill>
        <p:spPr>
          <a:xfrm>
            <a:off x="0" y="3429000"/>
            <a:ext cx="3275856" cy="3429000"/>
          </a:xfrm>
          <a:prstGeom prst="rect">
            <a:avLst/>
          </a:prstGeom>
        </p:spPr>
      </p:pic>
      <p:pic>
        <p:nvPicPr>
          <p:cNvPr id="7" name="Рисунок 6" descr="e6qrbPesl0s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44008" y="0"/>
            <a:ext cx="4499992" cy="3140968"/>
          </a:xfrm>
          <a:prstGeom prst="rect">
            <a:avLst/>
          </a:prstGeom>
        </p:spPr>
      </p:pic>
      <p:pic>
        <p:nvPicPr>
          <p:cNvPr id="8" name="Рисунок 7" descr="kalend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156176" y="3429000"/>
            <a:ext cx="2987824" cy="3429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GLCn-_xG1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850" y="0"/>
            <a:ext cx="9072149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5715" y="4281"/>
            <a:ext cx="9149715" cy="6853719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v3p1CqICwQ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gallery_promo2115228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048000"/>
            <a:ext cx="9144000" cy="3810000"/>
          </a:xfrm>
          <a:prstGeom prst="rect">
            <a:avLst/>
          </a:prstGeom>
        </p:spPr>
      </p:pic>
      <p:pic>
        <p:nvPicPr>
          <p:cNvPr id="3" name="Рисунок 2" descr="250px-Sputnik_asm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4283968" cy="3068960"/>
          </a:xfrm>
          <a:prstGeom prst="rect">
            <a:avLst/>
          </a:prstGeom>
        </p:spPr>
      </p:pic>
      <p:pic>
        <p:nvPicPr>
          <p:cNvPr id="4" name="Рисунок 3" descr="37ind1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55976" y="260648"/>
            <a:ext cx="4608512" cy="2736304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NnV-cCCERVg (1).jpg"/>
          <p:cNvPicPr>
            <a:picLocks noChangeAspect="1"/>
          </p:cNvPicPr>
          <p:nvPr/>
        </p:nvPicPr>
        <p:blipFill>
          <a:blip r:embed="rId2" cstate="print"/>
          <a:srcRect r="20176"/>
          <a:stretch>
            <a:fillRect/>
          </a:stretch>
        </p:blipFill>
        <p:spPr>
          <a:xfrm>
            <a:off x="3020864" y="1739900"/>
            <a:ext cx="6123136" cy="5118100"/>
          </a:xfrm>
          <a:prstGeom prst="rect">
            <a:avLst/>
          </a:prstGeom>
        </p:spPr>
      </p:pic>
      <p:pic>
        <p:nvPicPr>
          <p:cNvPr id="2" name="Рисунок 1" descr="WP_20170420_16_36_09_Pro.jpg"/>
          <p:cNvPicPr>
            <a:picLocks noChangeAspect="1"/>
          </p:cNvPicPr>
          <p:nvPr/>
        </p:nvPicPr>
        <p:blipFill>
          <a:blip r:embed="rId3" cstate="print"/>
          <a:srcRect t="6877" r="49394"/>
          <a:stretch>
            <a:fillRect/>
          </a:stretch>
        </p:blipFill>
        <p:spPr>
          <a:xfrm rot="5400000">
            <a:off x="58059" y="-58059"/>
            <a:ext cx="3447770" cy="3563888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kinopoisk.ru-Morozko-117585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876800" cy="6858000"/>
          </a:xfrm>
          <a:prstGeom prst="rect">
            <a:avLst/>
          </a:prstGeom>
        </p:spPr>
      </p:pic>
      <p:pic>
        <p:nvPicPr>
          <p:cNvPr id="3" name="Рисунок 2" descr="2399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60032" y="20816"/>
            <a:ext cx="4283968" cy="6837184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453224728016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45064137515078229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115616" y="764704"/>
            <a:ext cx="67810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Спасибо за внимание!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image0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429000"/>
            <a:ext cx="4932040" cy="3429000"/>
          </a:xfrm>
          <a:prstGeom prst="rect">
            <a:avLst/>
          </a:prstGeom>
        </p:spPr>
      </p:pic>
      <p:pic>
        <p:nvPicPr>
          <p:cNvPr id="4" name="Рисунок 3" descr="poselok_moncha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32040" y="3501008"/>
            <a:ext cx="4211959" cy="3356992"/>
          </a:xfrm>
          <a:prstGeom prst="rect">
            <a:avLst/>
          </a:prstGeom>
        </p:spPr>
      </p:pic>
      <p:pic>
        <p:nvPicPr>
          <p:cNvPr id="6" name="Рисунок 5" descr="image00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27164" y="0"/>
            <a:ext cx="4815188" cy="3429000"/>
          </a:xfrm>
          <a:prstGeom prst="rect">
            <a:avLst/>
          </a:prstGeom>
        </p:spPr>
      </p:pic>
      <p:pic>
        <p:nvPicPr>
          <p:cNvPr id="7" name="Рисунок 6" descr="l-Hibin_01001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72000" y="0"/>
            <a:ext cx="4572000" cy="3429000"/>
          </a:xfrm>
          <a:prstGeom prst="rect">
            <a:avLst/>
          </a:prstGeom>
        </p:spPr>
      </p:pic>
      <p:pic>
        <p:nvPicPr>
          <p:cNvPr id="2" name="Рисунок 1" descr="WP_20170420_16_07_26_Pro.jpg"/>
          <p:cNvPicPr>
            <a:picLocks noChangeAspect="1"/>
          </p:cNvPicPr>
          <p:nvPr/>
        </p:nvPicPr>
        <p:blipFill>
          <a:blip r:embed="rId6" cstate="print"/>
          <a:srcRect l="52506" t="9998" r="8975" b="2143"/>
          <a:stretch>
            <a:fillRect/>
          </a:stretch>
        </p:blipFill>
        <p:spPr>
          <a:xfrm rot="5400000">
            <a:off x="3372616" y="1388024"/>
            <a:ext cx="2736305" cy="3505889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00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4671" y="0"/>
            <a:ext cx="9159940" cy="6858000"/>
          </a:xfrm>
          <a:prstGeom prst="rect">
            <a:avLst/>
          </a:prstGeom>
        </p:spPr>
      </p:pic>
      <p:pic>
        <p:nvPicPr>
          <p:cNvPr id="2" name="Рисунок 1" descr="image00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72025" y="0"/>
            <a:ext cx="4071975" cy="2646784"/>
          </a:xfrm>
          <a:prstGeom prst="rect">
            <a:avLst/>
          </a:prstGeom>
        </p:spPr>
      </p:pic>
      <p:pic>
        <p:nvPicPr>
          <p:cNvPr id="8" name="Рисунок 7" descr="Lxmo9XkwQuI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4336090"/>
            <a:ext cx="3779912" cy="252191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ZuvVrHLr6L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212976"/>
            <a:ext cx="4783400" cy="3645024"/>
          </a:xfrm>
          <a:prstGeom prst="rect">
            <a:avLst/>
          </a:prstGeom>
        </p:spPr>
      </p:pic>
      <p:pic>
        <p:nvPicPr>
          <p:cNvPr id="3" name="Рисунок 2" descr="WP_20170422_08_59_51_Pr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6200000">
            <a:off x="3511508" y="1276516"/>
            <a:ext cx="6909009" cy="4355975"/>
          </a:xfrm>
          <a:prstGeom prst="rect">
            <a:avLst/>
          </a:prstGeom>
        </p:spPr>
      </p:pic>
      <p:pic>
        <p:nvPicPr>
          <p:cNvPr id="4" name="Рисунок 3" descr="WP_20170422_09_00_49_Pr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4828380" cy="321297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52863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slide_4.jpg"/>
          <p:cNvPicPr>
            <a:picLocks noChangeAspect="1"/>
          </p:cNvPicPr>
          <p:nvPr/>
        </p:nvPicPr>
        <p:blipFill>
          <a:blip r:embed="rId2" cstate="print"/>
          <a:srcRect b="905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87_big.jpg"/>
          <p:cNvPicPr>
            <a:picLocks noChangeAspect="1"/>
          </p:cNvPicPr>
          <p:nvPr/>
        </p:nvPicPr>
        <p:blipFill>
          <a:blip r:embed="rId2" cstate="print"/>
          <a:srcRect b="7062"/>
          <a:stretch>
            <a:fillRect/>
          </a:stretch>
        </p:blipFill>
        <p:spPr>
          <a:xfrm>
            <a:off x="0" y="0"/>
            <a:ext cx="6667500" cy="4824536"/>
          </a:xfrm>
          <a:prstGeom prst="rect">
            <a:avLst/>
          </a:prstGeom>
        </p:spPr>
      </p:pic>
      <p:pic>
        <p:nvPicPr>
          <p:cNvPr id="2" name="Рисунок 1" descr="WP_20170420_16_06_57_Pro.jpg"/>
          <p:cNvPicPr>
            <a:picLocks noChangeAspect="1"/>
          </p:cNvPicPr>
          <p:nvPr/>
        </p:nvPicPr>
        <p:blipFill>
          <a:blip r:embed="rId3" cstate="print"/>
          <a:srcRect l="68675" t="5627"/>
          <a:stretch>
            <a:fillRect/>
          </a:stretch>
        </p:blipFill>
        <p:spPr>
          <a:xfrm rot="5400000">
            <a:off x="4639444" y="2353444"/>
            <a:ext cx="3717032" cy="529208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38_bi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716016" cy="4869160"/>
          </a:xfrm>
          <a:prstGeom prst="rect">
            <a:avLst/>
          </a:prstGeom>
        </p:spPr>
      </p:pic>
      <p:pic>
        <p:nvPicPr>
          <p:cNvPr id="5" name="Рисунок 4" descr="126822630 (1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6016" y="2924944"/>
            <a:ext cx="4427983" cy="393305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age04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126" y="0"/>
            <a:ext cx="9119874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5629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0_68d3e_5aca8d5b_XL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579538" cy="3573016"/>
          </a:xfrm>
          <a:prstGeom prst="rect">
            <a:avLst/>
          </a:prstGeom>
        </p:spPr>
      </p:pic>
      <p:pic>
        <p:nvPicPr>
          <p:cNvPr id="4" name="Рисунок 3" descr="174px-000021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60032" y="0"/>
            <a:ext cx="4283968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5693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7" name="Рисунок 6" descr="0_68d40_f25c79ec_XL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501008"/>
            <a:ext cx="4932040" cy="3356992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408</TotalTime>
  <Words>21</Words>
  <Application>Microsoft Office PowerPoint</Application>
  <PresentationFormat>Экран (4:3)</PresentationFormat>
  <Paragraphs>9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42</cp:revision>
  <dcterms:created xsi:type="dcterms:W3CDTF">2017-04-23T10:31:13Z</dcterms:created>
  <dcterms:modified xsi:type="dcterms:W3CDTF">2017-04-23T19:38:41Z</dcterms:modified>
</cp:coreProperties>
</file>