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C6F8B-7135-4A7E-80AC-4ADAEA3D1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388958-4860-401B-884D-B153E6E75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C9DF44-7F99-4687-9D23-1053E4A2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5F8E88-32AE-42EB-81E1-FA9EDAF45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4EFBF3-ADEC-4FE0-A4DC-BBAF46BE7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502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D299BF-7B42-4A61-9623-4074210E5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01E0CD-90CC-447D-9F4E-CCB17A64B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CA43A2-EAD1-4B76-A532-5388E3287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C10C3D-3162-46C5-B92C-C37322BA1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CC5382-9899-4EDC-9FC0-855E51608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21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8F92909-B314-476C-87D8-4386A923E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9878DA-7C49-4DC9-9E52-89767D7826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5412F8-DC1D-4C0A-BA1A-B22205BBA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20CE21-FDA1-4383-936E-03099B672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DB5C8E-56FD-45D4-B998-326E196C7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63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94436-69A5-4942-A7F0-884F00B63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01B406-68EA-40ED-A69C-2A3AFF656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AEF519-9FF7-4BE0-AC64-6C4C07811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C41781-3869-43FB-9CEA-F4FBFADE9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29ED2A-3820-48B8-B566-5512098C9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25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381B85-6ACC-44FF-810E-4B7B8A133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9C1266-38F3-42AF-8FCC-E55A2D75F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2995AA-9CCA-405F-AE8E-B1C1E1624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C15C85-8293-43F5-8064-E930F69D2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2EA1F5-0F64-4D01-8FB2-4D05AE113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48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26A6A9-C76C-40FF-90E4-12A9386F8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31ECE-01E2-49FB-8BFC-CC1B0906BE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80772E4-6A80-4BDF-AEA8-F9020A4203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EE0E63-3D25-4BD6-B6E1-5D206A9BC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DB4A05-3806-4243-A748-94D374EE2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AE6A6E-6D07-4978-A6E1-2CA1F42D6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18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EEB7D-E59A-42B5-8DBA-94A805CB8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23BBD6-5E61-4D86-888D-C86DCC594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CC879A-15F6-462B-9BD5-926D6C196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9EC1C61-23A0-4DFF-BB73-207217DC81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3E6D489-E7A4-45F8-8A7A-E751BC32D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032FB92-7126-458A-893F-2D5665727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8425B7-35E7-43B1-8A9E-8E2FA23ED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0A9DC5-6F14-44D9-A425-F2821191C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527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B5453-8678-4C94-B499-00BF505B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3756C4-5F6D-417B-B7EA-64A02A3D4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4E1E868-6AEB-40F0-8A05-8D552E89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D63311-4D1E-4B32-B557-BA98D04FC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81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68D3AD-BE4C-42E1-9A03-7AF4F6EF9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F30B4FC-9368-4536-B394-89FE4A1CF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3579B31-0552-4161-8D89-F0947EF30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01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4EE4EA-B807-4F04-B289-E1CD5FD7B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72C2D7-998B-49DE-A9E7-F6C3CA3E6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CE3C75-15F7-4DB1-87E3-61B27E93E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595599-373D-45AA-8B3B-683248F8C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DEF7D7-F91F-4A64-BB0D-8C2A18C8B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61E074-4C4C-477D-9AE3-8E569C43F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51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1C9CA-0EE4-49C4-8EB3-F17F0E56A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43E439F-7495-48F6-ABB0-22149BBE0C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E57878-4DB6-4BB3-973A-AE6E120C11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1D4BCE-4EAC-40D6-BB69-4F5A0A98A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EF02DB-FFF6-4FB7-A9BB-92492EF6D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468983-255E-401D-8F5F-F69B5CDAF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12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2C08F-77E4-46A3-8990-0135AB4D4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BDA87C-9BAA-4B2D-95D8-F9CA8D776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1F293-CD6E-4F14-8000-6311E805BA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B9E4C-BBC3-4E65-91AB-B2A7C35BA5A3}" type="datetimeFigureOut">
              <a:rPr lang="ru-RU" smtClean="0"/>
              <a:t>21.09.2025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C7BCDA-F1B7-4D0F-A25C-966112487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84A14A-EA47-46FC-A830-507C54DB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C192B-61EA-48ED-AD45-557E31EB6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21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898754-628E-4A76-B8BA-7607DD142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"/>
          <a:stretch/>
        </p:blipFill>
        <p:spPr>
          <a:xfrm>
            <a:off x="0" y="1"/>
            <a:ext cx="12192000" cy="691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8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7E557E-08DD-4662-AF56-2244EA21D5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"/>
          <a:stretch/>
        </p:blipFill>
        <p:spPr>
          <a:xfrm>
            <a:off x="-36358" y="-1"/>
            <a:ext cx="1235841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072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C9BA4C-2354-4A4C-B6B6-6BD1891F9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23"/>
          <a:stretch/>
        </p:blipFill>
        <p:spPr>
          <a:xfrm>
            <a:off x="75414" y="0"/>
            <a:ext cx="12116586" cy="685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25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AA5993-9C69-4CCC-B324-7BF5B90C68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3"/>
          <a:stretch/>
        </p:blipFill>
        <p:spPr>
          <a:xfrm>
            <a:off x="77957" y="0"/>
            <a:ext cx="1220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03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971DEC-8F94-4BB1-9A9C-DD97DC2050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6" t="2578"/>
          <a:stretch/>
        </p:blipFill>
        <p:spPr>
          <a:xfrm>
            <a:off x="1" y="0"/>
            <a:ext cx="12192000" cy="691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64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FBBAD59-1CED-4966-83C1-DF7ACBC7AD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9"/>
          <a:stretch/>
        </p:blipFill>
        <p:spPr>
          <a:xfrm>
            <a:off x="65988" y="65988"/>
            <a:ext cx="12017004" cy="682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03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AEA4F7-EC71-4266-A876-1D8EF837D2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3"/>
          <a:stretch/>
        </p:blipFill>
        <p:spPr>
          <a:xfrm>
            <a:off x="0" y="39834"/>
            <a:ext cx="12192000" cy="684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302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8230E2B-C6EB-47EC-B8DA-B8A6EB2D67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3"/>
          <a:stretch/>
        </p:blipFill>
        <p:spPr>
          <a:xfrm>
            <a:off x="0" y="30210"/>
            <a:ext cx="12192000" cy="682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17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9A22DD-56BB-41DF-B902-066EBC3026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5" t="693"/>
          <a:stretch/>
        </p:blipFill>
        <p:spPr>
          <a:xfrm>
            <a:off x="65988" y="-6677"/>
            <a:ext cx="12126012" cy="695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72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8F532C-64AA-4FF9-88D0-FDD22A0E9E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9" t="1664"/>
          <a:stretch/>
        </p:blipFill>
        <p:spPr>
          <a:xfrm>
            <a:off x="0" y="-11213"/>
            <a:ext cx="12192000" cy="704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41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27EDAE-F779-4BCD-86A5-8B2B80537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933"/>
            <a:ext cx="12192000" cy="689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70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921FA6-34AC-496C-A564-18E0BFA09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62"/>
            <a:ext cx="12191999" cy="683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27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4A1346-08CE-41EA-82BF-287D1D11C2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99"/>
          <a:stretch/>
        </p:blipFill>
        <p:spPr>
          <a:xfrm>
            <a:off x="0" y="0"/>
            <a:ext cx="12322782" cy="688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76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5B9CBA-BE70-4CA5-8D8F-737DA4A2C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254" y="0"/>
            <a:ext cx="12252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26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04329B-20DD-43AC-A300-1EADD8D64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467"/>
            <a:ext cx="12192000" cy="687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03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E8BC58-164C-4071-8F18-941BCB2565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91"/>
          <a:stretch/>
        </p:blipFill>
        <p:spPr>
          <a:xfrm>
            <a:off x="1" y="0"/>
            <a:ext cx="12202020" cy="686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998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7A5E49-5A66-406F-8D9D-E3EA1416B6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19"/>
          <a:stretch/>
        </p:blipFill>
        <p:spPr>
          <a:xfrm>
            <a:off x="-75414" y="0"/>
            <a:ext cx="12530504" cy="694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109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17F6A9-963F-479E-8B26-6BC2B418F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7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591E68-E067-4635-906D-84E3429B95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6"/>
          <a:stretch/>
        </p:blipFill>
        <p:spPr>
          <a:xfrm>
            <a:off x="0" y="0"/>
            <a:ext cx="12156089" cy="688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66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3BE7D0-C353-4BCF-86DF-906CCA857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0" y="-2462"/>
            <a:ext cx="12107159" cy="70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850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250BFB1-B8DE-4C49-A7E9-840056A37D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48"/>
          <a:stretch/>
        </p:blipFill>
        <p:spPr>
          <a:xfrm>
            <a:off x="0" y="-68202"/>
            <a:ext cx="12000322" cy="724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423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D6A945-FF6A-4561-B8B2-062433252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121920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1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26AA3A-7379-4521-85E5-17B541CB7D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7" r="2244" b="2920"/>
          <a:stretch/>
        </p:blipFill>
        <p:spPr>
          <a:xfrm>
            <a:off x="65988" y="-26871"/>
            <a:ext cx="12126012" cy="684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45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5C8C8D-57ED-4121-9105-00B377853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587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659D78-A242-4410-9FF2-1BAF10155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2" t="1190"/>
          <a:stretch/>
        </p:blipFill>
        <p:spPr>
          <a:xfrm>
            <a:off x="0" y="-22717"/>
            <a:ext cx="12192001" cy="691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0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16CF94-F106-4070-8C20-CF5E5D6682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" r="1409" b="1367"/>
          <a:stretch/>
        </p:blipFill>
        <p:spPr>
          <a:xfrm>
            <a:off x="-14566" y="-60048"/>
            <a:ext cx="12206566" cy="691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11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DFD8BC-5A52-4810-92A7-C8C2C66F5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4" y="-42333"/>
            <a:ext cx="12116586" cy="689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5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FED100-024F-4674-9D8D-F00BADB0B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33"/>
            <a:ext cx="12192000" cy="689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61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DB3C6E-50EF-452C-8359-61569E8B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33"/>
            <a:ext cx="12192000" cy="689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52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160651-34CA-4A56-98B9-9AFE18A7E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867"/>
            <a:ext cx="12192000" cy="692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91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5DBB13-2770-4528-9EEC-00D18C3D93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" r="894" b="1"/>
          <a:stretch/>
        </p:blipFill>
        <p:spPr>
          <a:xfrm>
            <a:off x="65988" y="-35712"/>
            <a:ext cx="12126012" cy="689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2981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Широкоэкранный</PresentationFormat>
  <Paragraphs>0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Царёва Елена Александровна</dc:creator>
  <cp:lastModifiedBy>Царёва Елена Александровна</cp:lastModifiedBy>
  <cp:revision>3</cp:revision>
  <dcterms:created xsi:type="dcterms:W3CDTF">2025-09-21T09:34:48Z</dcterms:created>
  <dcterms:modified xsi:type="dcterms:W3CDTF">2025-09-21T13:47:35Z</dcterms:modified>
</cp:coreProperties>
</file>