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73" r:id="rId9"/>
    <p:sldId id="264" r:id="rId10"/>
    <p:sldId id="270" r:id="rId11"/>
    <p:sldId id="274" r:id="rId12"/>
    <p:sldId id="271" r:id="rId13"/>
    <p:sldId id="276" r:id="rId14"/>
    <p:sldId id="272" r:id="rId15"/>
    <p:sldId id="275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DAC49-F556-41D6-86AC-967F80D3AF9C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80F69-3E61-47D6-BD94-9C343145E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6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30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08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69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82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51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51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93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7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837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63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591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03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59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138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80F69-3E61-47D6-BD94-9C343145EFC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1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69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53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45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9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3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9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2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7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76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0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FC29-A607-4424-8029-8FF7920292C9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EBFDA-7A9E-4576-812B-5F19B84F3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7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jpg"/><Relationship Id="rId5" Type="http://schemas.openxmlformats.org/officeDocument/2006/relationships/image" Target="../media/image2.gif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27.png"/><Relationship Id="rId1" Type="http://schemas.openxmlformats.org/officeDocument/2006/relationships/tags" Target="../tags/tag1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gif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1" y="188640"/>
            <a:ext cx="9153431" cy="6191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3" y="332656"/>
            <a:ext cx="8966630" cy="59046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709" y="0"/>
            <a:ext cx="660481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0"/>
            <a:ext cx="4290497" cy="68686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07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 (688x493, 13Kb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700213"/>
            <a:ext cx="4392612" cy="31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 (463x503, 9Kb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04813"/>
            <a:ext cx="1874838" cy="20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 (400x462, 8Kb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52963"/>
            <a:ext cx="1751013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 (403x563, 8Kb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3357563"/>
            <a:ext cx="2330450" cy="325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 (402x566, 9Kb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620713"/>
            <a:ext cx="1379538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 (592x391, 14Kb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338" y="6669088"/>
            <a:ext cx="3743325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 (592x391, 14Kb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5525" y="5157788"/>
            <a:ext cx="3384550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 (354x572, 10Kb)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41438"/>
            <a:ext cx="3052763" cy="387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 (366x515, 7Kb)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852738"/>
            <a:ext cx="1687512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 (403x563, 8Kb)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49275"/>
            <a:ext cx="2703512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sari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133600"/>
            <a:ext cx="13335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джен43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джен.wav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62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97344 -0.000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63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3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16667 0.20069 C 0.20156 0.24606 0.25399 0.27153 0.30833 0.27153 C 0.37049 0.27153 0.42031 0.24606 0.45521 0.20069 L 0.62205 2.59259E-6 " pathEditMode="relative" rAng="0" ptsTypes="FffFF">
                                      <p:cBhvr>
                                        <p:cTn id="37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94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46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1713 L -0.60642 0.01713 L -0.60642 0.67338 L -0.03038 0.67338 L -0.03038 0.01713 Z " pathEditMode="relative" rAng="0" ptsTypes="FFFFF">
                                      <p:cBhvr>
                                        <p:cTn id="47" dur="3000" spd="-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02" y="3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5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8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61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8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1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6500"/>
                            </p:stCondLst>
                            <p:childTnLst>
                              <p:par>
                                <p:cTn id="1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1625 0.11019 " pathEditMode="relative" rAng="0" ptsTypes="AA">
                                      <p:cBhvr>
                                        <p:cTn id="126" dur="3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" r="6841" b="3871"/>
          <a:stretch/>
        </p:blipFill>
        <p:spPr>
          <a:xfrm>
            <a:off x="4306414" y="141951"/>
            <a:ext cx="4837586" cy="65527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4842"/>
          <a:stretch/>
        </p:blipFill>
        <p:spPr>
          <a:xfrm>
            <a:off x="107504" y="1"/>
            <a:ext cx="4272672" cy="68366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1605" y="6178486"/>
            <a:ext cx="275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Греческий воин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6171459"/>
            <a:ext cx="302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Персидский воин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304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956852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честь победителей при Марафоне была сделана надпись на гробнице: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Доблесть этих мужей освещает бессмертная слава.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Здесь поразили они гордые персов войска.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Пешими поднялись против Азии конницы сильной,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Чтобы Эллады земли рабского дня не узнать.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759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PRING_QUIZ_SHAPE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>
            <a:innerShdw>
              <a:scrgbClr r="0" g="0" b="0">
                <a:alpha val="0"/>
              </a:scrgbClr>
            </a:inner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ISPRING_QUIZ_SHAPE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090" y="1330452"/>
            <a:ext cx="5930900" cy="4445000"/>
          </a:xfrm>
          <a:prstGeom prst="rect">
            <a:avLst/>
          </a:prstGeom>
          <a:effectLst>
            <a:innerShdw>
              <a:scrgbClr r="0" g="0" b="0">
                <a:alpha val="0"/>
              </a:scrgbClr>
            </a:innerShdw>
          </a:effectLst>
        </p:spPr>
      </p:pic>
      <p:sp>
        <p:nvSpPr>
          <p:cNvPr id="6" name="ISPRING_QUIZ_SHAPE2"/>
          <p:cNvSpPr txBox="1"/>
          <p:nvPr/>
        </p:nvSpPr>
        <p:spPr>
          <a:xfrm>
            <a:off x="548640" y="480060"/>
            <a:ext cx="8046720" cy="630942"/>
          </a:xfrm>
          <a:prstGeom prst="rect">
            <a:avLst/>
          </a:prstGeom>
          <a:noFill/>
          <a:effectLst>
            <a:innerShdw>
              <a:scrgbClr r="0" g="0" b="0">
                <a:alpha val="0"/>
              </a:scrgbClr>
            </a:innerShdw>
          </a:effectLst>
        </p:spPr>
        <p:txBody>
          <a:bodyPr vert="horz" rtlCol="0">
            <a:spAutoFit/>
          </a:bodyPr>
          <a:lstStyle/>
          <a:p>
            <a:pPr algn="ctr"/>
            <a:r>
              <a:rPr lang="ru-RU" sz="3500" b="1" smtClean="0">
                <a:solidFill>
                  <a:srgbClr val="FF9023"/>
                </a:solidFill>
                <a:effectLst/>
                <a:latin typeface="Tahoma"/>
              </a:rPr>
              <a:t>Тест</a:t>
            </a:r>
            <a:endParaRPr lang="ru-RU" sz="3500" b="1">
              <a:solidFill>
                <a:srgbClr val="FF9023"/>
              </a:solidFill>
              <a:effectLst/>
              <a:latin typeface="Tahoma"/>
            </a:endParaRPr>
          </a:p>
        </p:txBody>
      </p:sp>
      <p:sp>
        <p:nvSpPr>
          <p:cNvPr id="7" name="ISPRING_QUIZ_SHAPE3"/>
          <p:cNvSpPr txBox="1"/>
          <p:nvPr/>
        </p:nvSpPr>
        <p:spPr>
          <a:xfrm>
            <a:off x="548640" y="5966460"/>
            <a:ext cx="8046720" cy="307777"/>
          </a:xfrm>
          <a:prstGeom prst="rect">
            <a:avLst/>
          </a:prstGeom>
          <a:noFill/>
          <a:effectLst>
            <a:innerShdw>
              <a:scrgbClr r="0" g="0" b="0">
                <a:alpha val="0"/>
              </a:scrgbClr>
            </a:innerShdw>
          </a:effectLst>
        </p:spPr>
        <p:txBody>
          <a:bodyPr vert="horz" rtlCol="0">
            <a:spAutoFit/>
          </a:bodyPr>
          <a:lstStyle/>
          <a:p>
            <a:pPr algn="ctr"/>
            <a:r>
              <a:rPr lang="ru-RU" sz="1400" smtClean="0">
                <a:solidFill>
                  <a:srgbClr val="323232"/>
                </a:solidFill>
                <a:effectLst/>
                <a:latin typeface="Tahoma"/>
              </a:rPr>
              <a:t>Щелкните кнопку      </a:t>
            </a:r>
            <a:r>
              <a:rPr lang="ru-RU" sz="1400" b="1" smtClean="0">
                <a:solidFill>
                  <a:srgbClr val="323232"/>
                </a:solidFill>
                <a:effectLst/>
                <a:latin typeface="Tahoma"/>
              </a:rPr>
              <a:t>Тест</a:t>
            </a:r>
            <a:r>
              <a:rPr lang="ru-RU" sz="1400" smtClean="0">
                <a:solidFill>
                  <a:srgbClr val="323232"/>
                </a:solidFill>
                <a:effectLst/>
                <a:latin typeface="Tahoma"/>
              </a:rPr>
              <a:t> для редактирования этого теста</a:t>
            </a:r>
            <a:endParaRPr lang="ru-RU" sz="1400">
              <a:solidFill>
                <a:srgbClr val="323232"/>
              </a:solidFill>
              <a:effectLst/>
              <a:latin typeface="Tahoma"/>
            </a:endParaRPr>
          </a:p>
        </p:txBody>
      </p:sp>
      <p:pic>
        <p:nvPicPr>
          <p:cNvPr id="8" name="ISPRING_QUIZ_SHAPE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533" y="6012180"/>
            <a:ext cx="213360" cy="213360"/>
          </a:xfrm>
          <a:prstGeom prst="rect">
            <a:avLst/>
          </a:prstGeom>
          <a:effectLst>
            <a:innerShdw>
              <a:scrgbClr r="0" g="0" b="0">
                <a:alpha val="0"/>
              </a:scrgbClr>
            </a:inn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921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Меня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особенно заинтересовало… 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Для меня было значимо…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 получил знания, которые мне помогут…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 хотел бы еще узнать…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960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п.34, на выбор написать мини - сочинение о Марафонской битве от лица участника;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составить небольшой связный текст по теме урока, включив 5 «ошибок».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659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«Победа греков над персами в Марафонской битве»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Причины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персидских войн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Ход Марафонского сражения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Причины победы греков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Проблемный вопрос урока: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помогло грекам одержать победу над  персами, численно их превосходящими?</a:t>
            </a:r>
          </a:p>
          <a:p>
            <a:pPr marL="0" indent="0">
              <a:buNone/>
            </a:pP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99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" t="3125" r="1451" b="3688"/>
          <a:stretch/>
        </p:blipFill>
        <p:spPr>
          <a:xfrm>
            <a:off x="0" y="967560"/>
            <a:ext cx="9144000" cy="5053728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>
            <a:off x="5496007" y="3789040"/>
            <a:ext cx="288032" cy="9295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3416821">
            <a:off x="4237578" y="5255299"/>
            <a:ext cx="234926" cy="79461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851920" y="2060848"/>
            <a:ext cx="288032" cy="86409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3177504">
            <a:off x="3207053" y="4279964"/>
            <a:ext cx="353629" cy="10407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1260334">
            <a:off x="1195364" y="3022250"/>
            <a:ext cx="274449" cy="94434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2808035">
            <a:off x="272689" y="5011067"/>
            <a:ext cx="296718" cy="101232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21048" y="1194988"/>
            <a:ext cx="169528" cy="64807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937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5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10342"/>
            <a:ext cx="6614775" cy="68683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4814" y="6150114"/>
            <a:ext cx="2717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Дарий 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58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/>
          <a:stretch/>
        </p:blipFill>
        <p:spPr>
          <a:xfrm>
            <a:off x="95454" y="1988840"/>
            <a:ext cx="9007644" cy="47443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5" y="69269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МАРАФОНСКАЯ БИТВА 490 г. до н.э.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79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Инна\Desktop\image19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4" b="2822"/>
          <a:stretch/>
        </p:blipFill>
        <p:spPr bwMode="auto">
          <a:xfrm>
            <a:off x="60459" y="620688"/>
            <a:ext cx="9083541" cy="532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Инна\Desktop\Ancient-Gree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9" y="630024"/>
            <a:ext cx="9060199" cy="530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Инна\Desktop\orig-3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" y="620688"/>
            <a:ext cx="9053204" cy="566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Инна\Desktop\3485-417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2" y="620688"/>
            <a:ext cx="882169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Инна\Desktop\10287018_10152194821856888_941332055388770595_o-dec38f9b1b5b50274e333e135314774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01" y="301387"/>
            <a:ext cx="8926181" cy="630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Инна\Desktop\image01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" y="301387"/>
            <a:ext cx="8964487" cy="606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389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нна\Desktop\t_miltiades_1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73126" cy="676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5661248"/>
            <a:ext cx="2566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Мильтиад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4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1"/>
            <a:ext cx="9144000" cy="68986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64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Desktop\Dm1L9ioUUAAouA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" r="2168" b="9355"/>
          <a:stretch/>
        </p:blipFill>
        <p:spPr bwMode="auto">
          <a:xfrm>
            <a:off x="1" y="613200"/>
            <a:ext cx="9144000" cy="362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5805264"/>
            <a:ext cx="4622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Греческая фаланга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FOLDER" val="C:\Users\Инна\Desktop\Презентация1\"/>
  <p:tag name="ISPRING_PRESENTATION_PATH" val="C:\Users\Инна\Desktop\Презентация1.pptx"/>
  <p:tag name="ISPRING_PROJECT_FOLDER_UPDATED" val="1"/>
  <p:tag name="ISPRING_UUID" val="{C8C24BEE-E494-4236-9B58-2CB28A970659}"/>
  <p:tag name="ISPRING_PRESENTATION_INFO" val="&lt;?xml version=&quot;1.0&quot; encoding=&quot;UTF-8&quot; standalone=&quot;no&quot; ?&gt;&#10;&lt;presentation&gt;&#10;&#10;  &lt;slides&gt;&#10;    &lt;slide duration=&quot;23453&quot; id=&quot;{10338F54-D13B-4D66-96C6-6D073ACAA400}&quot; pptId=&quot;256&quot; transitionDuration=&quot;0&quot;/&gt;&#10;    &lt;slide duration=&quot;5000&quot; id=&quot;{738C5F60-5E84-45C1-BE10-8A1BCC937DE7}&quot; pptId=&quot;258&quot; transitionDuration=&quot;0&quot;/&gt;&#10;    &lt;slide duration=&quot;5000&quot; id=&quot;{C194FF7E-6FDE-4866-943C-2B6387196DE4}&quot; pptId=&quot;257&quot; transitionDuration=&quot;0&quot;/&gt;&#10;    &lt;slide duration=&quot;5000&quot; id=&quot;{1CCBF07E-3880-4C01-82EF-A12C11F92807}&quot; pptId=&quot;259&quot; transitionDuration=&quot;0&quot;/&gt;&#10;    &lt;slide duration=&quot;5000&quot; id=&quot;{66B7301F-E634-4A6D-A28A-A307D0509B36}&quot; pptId=&quot;260&quot; transitionDuration=&quot;0&quot;/&gt;&#10;    &lt;slide duration=&quot;68515&quot; id=&quot;{73A4800F-C8EB-4F8A-8F84-A41A9749807B}&quot; pptId=&quot;262&quot; transitionDuration=&quot;0&quot;/&gt;&#10;    &lt;slide duration=&quot;5000&quot; id=&quot;{9653B586-0A94-4AC6-8FAA-4615C1153BB5}&quot; pptId=&quot;263&quot; transitionDuration=&quot;0&quot;/&gt;&#10;    &lt;slide duration=&quot;5000&quot; id=&quot;{EC1AED62-ADFB-4F0C-992B-E5AD1E8321C1}&quot; pptId=&quot;273&quot; transitionDuration=&quot;0&quot;/&gt;&#10;    &lt;slide duration=&quot;5000&quot; id=&quot;{10BA5A36-C6C3-4A19-AA95-F06E0DD2570E}&quot; pptId=&quot;264&quot; transitionDuration=&quot;0&quot;/&gt;&#10;    &lt;slide duration=&quot;59502&quot; id=&quot;{F08132B8-3AE2-4E7E-9C2F-EA0F2C8CC6E1}&quot; pptId=&quot;270&quot; transitionDuration=&quot;0&quot;/&gt;&#10;    &lt;slide duration=&quot;5000&quot; id=&quot;{FCFEDDDE-B020-44DE-A981-C469EBC73DC8}&quot; pptId=&quot;274&quot; transitionDuration=&quot;0&quot;/&gt;&#10;    &lt;slide duration=&quot;5000&quot; id=&quot;{7F10177C-5D6A-49A8-B138-18210623988A}&quot; pptId=&quot;271&quot; transitionDuration=&quot;0&quot;/&gt;&#10;    &lt;slide duration=&quot;5000&quot; id=&quot;{5A98C254-DFA3-495F-952A-C97ED058BC87}&quot; pptId=&quot;272&quot; transitionDuration=&quot;0&quot;/&gt;&#10;    &lt;slide duration=&quot;5000&quot; id=&quot;{EE449BEF-3CF9-45BD-AE2D-0DD9C34BA10D}&quot; pptId=&quot;275&quot; transitionDuration=&quot;0&quot;/&gt;&#10;  &lt;/slides&gt;&#10;&#10;  &lt;narration&gt;&#10;    &lt;audioTracks&gt;&#10;      &lt;audioTrack duration=&quot;68520&quot; muted=&quot;false&quot; slideId=&quot;{73A4800F-C8EB-4F8A-8F84-A41A9749807B}&quot; startTime=&quot;0&quot; stepIndex=&quot;0&quot; volume=&quot;1&quot;&gt;&#10;        &lt;file modifyTime=&quot;2019-01-20T21:19:32&quot; size=&quot;12087120&quot;&gt;&#10;          &lt;path full=&quot;C:\Users\Инна\Desktop\Презентация1\audio\audio2.wav&quot; relative=&quot;Презентация1\audio\audio2.wav&quot; resource=&quot;audio2.wav&quot;/&gt;&#10;        &lt;/file&gt;&#10;        &lt;trim end=&quot;5&quot; start=&quot;0&quot;/&gt;&#10;        &lt;audio channels=&quot;2&quot; sampleRate=&quot;44100&quot;/&gt;&#10;      &lt;/audioTrack&gt;&#10;      &lt;audioTrack duration=&quot;23476&quot; muted=&quot;false&quot; slideId=&quot;{10338F54-D13B-4D66-96C6-6D073ACAA400}&quot; startTime=&quot;0&quot; stepIndex=&quot;0&quot; volume=&quot;1&quot;&gt;&#10;        &lt;file modifyTime=&quot;2019-01-21T20:06:31&quot; size=&quot;4141392&quot;&gt;&#10;          &lt;path full=&quot;C:\Users\Инна\Desktop\Презентация1\audio\audio3.wav&quot; relative=&quot;Презентация1\audio\audio3.wav&quot; resource=&quot;audio3.wav&quot;/&gt;&#10;        &lt;/file&gt;&#10;        &lt;trim end=&quot;23&quot; start=&quot;0&quot;/&gt;&#10;        &lt;audio channels=&quot;2&quot; sampleRate=&quot;44100&quot;/&gt;&#10;      &lt;/audioTrack&gt;&#10;    &lt;/audioTracks&gt;&#10;  &lt;/narration&gt;&#10;&#10;&lt;/presentation&gt;&#10;"/>
  <p:tag name="ISPRING_RESOURCE_PATHS_HASH_PRESENTER" val="e3fcd3e59e75c360c276cd7acbac6fa9984b3657"/>
  <p:tag name="ISPRING_ULTRA_SCORM_COURSE_ID" val="5EE6F2A5-A886-48E7-BDAC-F319543B9290"/>
  <p:tag name="ISPRING_SCORM_RATE_SLIDES" val="0"/>
  <p:tag name="ISPRING_SCORM_PASSING_SCORE" val="50.0000000000"/>
  <p:tag name="ISPRINGONLINEFOLDERID" val="0"/>
  <p:tag name="ISPRINGONLINEFOLDERPATH" val="Каталог"/>
  <p:tag name="ISPRINGCLOUDFOLDERID" val="0"/>
  <p:tag name="ISPRINGCLOUDFOLDERPATH" val="Каталог"/>
  <p:tag name="ISPRING_PLAYERS_CUSTOMIZATION" val="UEsDBBQAAgAIAHh2h0b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NOeME5K49pXLjMAAFdRAAAXAAAAdW5pdmVyc2FsL3VuaXZlcnNhbC5wbmftvHtY0vf7P25Zc633bJtr1TKxZtrBNHVp5IHabM7ykJqZeWpTcyvBiSGiArnVOmhi4iHzQAfLTIWpCQIq1SpEUlapZC8RJyApAoEDRAS+4LbW9t77ur6/6/f+4/P9XPvD6yXPm9fzed+P53143K8DZ/eFBLz91odvWVhYvB34uX+4hcUiKwuLhflvvmEaOXfkZ8B0WJARHvCJBbHPdsL0YVHKruBdFhbNuKVzXyw2fV7yzefRGRYW1j+a/xYw024mWVjsmwr037U/K17KS8PdTkHbYeIj4nfG73SouR1+7pZP/VzjuaqA87ttTpW9t6t2kdO7kR/WvWu/9qnj7qazJW8+OHttrvXauieH3t2y5XurBbvOuL3t+Qb9J72+UGS49LSckVNNz5DLfMWPxEV+zysknFhun6xKU8V8NKUn5q+FzNxd5jKSO92b7zWSJXiCZOjiTDqOLuqPhUwbHhmZHZHWSckUD9PYN9lPLPe7sPPkWKNO+r1p4M7EHtA30dZzDKPG+Pxt08CJp+Xxo3F+IaZ/LcSbO+/QuzSd8rbNC36X8MygjeZusJKFGdhnGDP5jK+46cNzUyZ5xA3b9gDHixJlq6WFRchQU4klSNsdMPLz3oTZcLoUTMctGffqUpzPZ8yxGblWENzpDBCELkvHE+qYNibVuLDrtjPNIF1zPkFHJdCr7gsloQZhaLyLrr/ObwCGJcoSv60IFDL0FKMa+uAOE2JQsEk8dSwHPTelvDhkJ/gUNLuPbmvSzpN3CPxDdUftypmzhJmzlC3eSE20dQFb2brP2qcqIMxaCC/Tz+CMM9Wg1RYW29OQB6z7798gQtTPEsu57Bnit5vea+lw/CSOWoRc3+/9PjxHZX1KKu2cGctPi9E049BTcJQ6/zkxlaMi2u4Fv8xhaHLKgZLhhOgungZPmBPG6ESeD9FXB9GizQnUYXJZCuDcAEyoe5VTkBpu1pwzCHujzSVB0zdNHEaCi3A2Qo0xBTOe4oLlHtO2B6di66ZDvvP5viVOzZGmgnLCKBXsIUaZWFEK1DMP8WBCtdKjXkqBEGhNtHjcRDd4QB5NZimO8bs9VYjNgDiWoitJ9Rhxul749LyNqpNLphLghQgDtUbXpWaLnmfG2iEqhyhlootDMF3rLZWgmSx+TzVdUZ3SdQSYrQhosrQ4UdneBre3eZntvnpbPWvWB9WHFz03eBC0j0T4IZ/HTWztIWCw1pF97JMLEnAIkYufUrAQapYoaM9DJ050FLOnRXY2g8ySQsv5ZN0mK/dou3KRXxMrQ8bgzzbxaTME4zS2qw1NNJr/cXHF4afFNTkyKOWCSqCi9cYSgfySZYIk9DAypyCdLqVNRUlu5XZ7AtKH0x2bNXHWQs3xqmGuMr3yORFTF/EvYfoBXIXPG62NgCfcm9qZWi7oT3TRpA2KlO3QOFIGG9Pmx37IjCvNavMThwl2lXFFLei58/wMoTKT0NIZuqcQj0DYDd14eDbWDhcN4t+EHoMnaPYSxRo3JXowqxRgqVI9MAnRNUDjt+u5TLetkGs7DOrYq11GKU2KGof31WPGh0iDCyzuBA+bvK6tulYYCPcdOu9zJeRKkRPdbSR+UCzZfrfbZjQbXp0ssJF2q6a8YFFwO5Wwsy8xliABi9OH4tpNsZEC0Q2xdYdjyyTblnBE6etAFVkpjEvH6zZ08zd2c5876pL1WeiqZwEjW4qg7ukfckVkuFGs3N7M4SQ7uz9EJIL3Lb5Dtn1hdqsU8D4b5o6R7WF9yuYzq0EfVcwM1m6DE7iJW1vioKuHIJQoSGV3YnpH53MIs5759SDXoU3NJguo/QJ6nweEnUoA2J6qrC0C6IMZ3wAXrp9A+5l6DWULoip9KGt4xxFeZnBjhi7ay64OI2/pzQIFqHs1NH0XHJSsSweGjyDnZu16EH0ebDgEBxGkr7GwGL5fjW48XOLUWOEjlGyw+T63c5KV6ruqT/Tcr7wVTcQBg9Ljkj1NDSRwXawd4QT/uu7i4UH/7FjPEGEGGF8FQwfT6JSJNM3qNI/kT0fQRWezHUMEtJtLsP1ucDB+dqp8uletkp1oZKuGQxwjomugrS46ebU4jsqB2zOmE78o4w/syCTXLxmb8faRJeigyfTnni1StcZPIlmzgFo1fZMF189JMlviMCMVVePwLRxPYNrZlDTDvV34NQFl5/l7XbiaS4kDmGjkgKYaeqyyWBLth5GDOVVRFNhmIBUXqXswg47cVQyFg8Y7Muht6DXXCqN0A13RXcia6DKS4Nkl/dF5HDpLLFHhPiGZ60LhHkMvBkUsaLC/8r4XpdqpUzDrE0aUhIVWTSfl0l3wj4Y/U68mbE9BVef4LmDs1bjdfaQp0X1Bb3R8jGIbM9GOQyqT3tqZx991Q/s5tUSx57EnfobzeZemxHDYR8AgTbHyQmBE2e6Rzn2SW7ZnduAaG6CkHRw6PEG00zFLW83Rh7NbGws70Y3nGU9RBQWko2LMh1g+hWFU5UDsNuMemDxOHKv06BbcJtcDrGYlLK/bUyBN46yHd9huBoQ5H3KhIKxAY0v1keEzGnRf5hBKbMW30q+qV3PAFAI7mtGZ0ILmLdMeYn9EieYbswoFUiFmjfxHZzYtlphRjwjjG0dMAQRzYnI49hpWu7WFBWwsvifPJ70v6Yrjde0lCcqdHlcuqSjq70JdrZQk5hUlg4/4BpKAbtGlj/tpioNDrqFXJYFIlyjtD2g4ZoUs+9sKuRt+PJdDjXXXcvy32Ggb2SdpjtMIX8lRozPnpLd80U2gV5TblCgy9C7yo+DRR9eVSlSwE87sTHBm9d7lFokV+x4KxOQM740eR9GDA9LjYlS5rMH2TLZzyaUNg54ClBBJc/xOi+7zb8Z8QLXjkcMYmrZg3wOmk56ZMLTRKzJbXOCP0rXq2BYfrgQO8ypnqxVeGM4F9hAk4aP1h9Us+T2130ZwyCBC4E/m0BS2zLOIrjpaQosfkGyknafhJrPRRh74SNy5PEXKBXYbse/64G60sXX6Ebf5+ErufJ7ZAy5yqgWW9B6o+WE8ECY8q2nXj9CylQSSQI1qsY0uJwn8KrqFS3IGRZLt4G5qYUuCEC7FRpnxWZIRfJjs/pio22ojT11dcZDr75vQCuXFy5jZIgj+l/ffbHPBG2mcDCrMFbhh0d0FDoEx+q7UNnZzaU3udhBKNVvgluELxCJqEHqX4QBwEf9u9urZDQ8O8rgq7xgJHNKPDsP/lO2cDFzaB6Ocv5Q16L8N15mOluJFQHJbnF3+tlVrypHicAZ26IgOdkUqSJur+ai8tfdmYSlbQE5Oq7oJrMbeAB/hHRnkYh6X4t0Ko4aQPoyb4euBJGAK77YRIh6GgDHVe3mYfk2ChDb9SF+BEHCy5uxMdd/RxCDa96pqs2PLnMSA09PN7Tj45Ri7bRUvBnmlJZbNcTXTB6ELM0CiO2i2Bs86SiEmvefdNdZZHMlcYmGR9X4hzfZmlEGJoMeCX4YwTaxgMwEQoUQQueczF8gR8QFrIXI9rrWjp3NS02TiGSck3rPwyzmVCEcXXu30s+qxRdOxVWMcl7QAxmTOLfjlkQ8YV3+f2ZC4uM4f/IMLxNukZ8lGKzOJevR/f+iUpBnG01zM/Gz6uq354FH3XzuceJCryE/oyBKVRrnE50jblr57oWDxKht3z+OJDxEbTAocXkswzoldTdzyvFXEwncvgNYnfvrwDGzqYpgpZu98YvgZZPj57sc7/YXVrJWPz6/x6DGxxYNnznQ78565XTMvcOrMmUdP/hH8DxU0XohKQKvGKlJqqFnyHH7OhK8cxXlA5+tl14ozbk2zqeNVoo//+Lot1p2FmVMwgSVaNzZ485shH72atlshZjkRUp34m7up7NmJh4WrRCYvc/YvhDBn3v1W0kMFFacQ0Oq768HfH09kFsBNwg/WMQmwJ53FlY4P7qzVsXjXV3sfKTH1Dz+8AzakOgEN1MBbK9snMHDK67MJ/HNKjO+OPliRkPvDwDX2XtfO4ygXHvghwuMDS6+hUJnfaxqlVG3FFW4xC1u2vEGkE4ZDac2Jn4FNMy29IOBkPomdFzrHuX1TrRcaXjeTdjbDNoaWUdAZG/mvk7avnxbqlV6YuBdZmB6pPpdXJAj0ynz0a5zA5yYc+9JTJ/rcaI/+k4RMDXF7B+7zuj28++B5LS5KPrBcy8S/iizhzNPgKsGzJ9WJ+2Hh/0GHC8O3V74JrvkTnmO2zDKZraDoS3th1t9YlLvyb5f3+9ffTgP6/m/XXfZpodNrMNdVbmc2X/dmnv57/X20QrxUuepvF/gIXGv/91Bt8try5t9aUODmtfE/SKDEmHe6FbWvudFxG/F28nHxyjhixH+QRCUf+A+SnKHN/2GdaOKm/yCR1P71HDJ+XPnIg+PzbOyxeCiFAOW4ESuhu+z/hJRHyMWo4/iCxXl/Qpuz/XH84+CIv44KcBBD4RLNJrjstMNfZU9DIbyQjqiijHLV09d0iEerBvKZdjmN1bmg1qqMvrjB0FeIt3zmzjLcsfL7KeQeLqwv0u2bHX+4h39S2Sst/f2P/K8QJNWQsHrJCteumbEYMy5Wx/z7XstiPqEQ/S/zCRCZpWQ5gVLXwp//MdF4IPjliKZLc7cNNH69PJ7m/GYN1qC12usf4vXaFHHgIh/DjKBcUpz7y2WXqBrUeEX+fO5ry2fjHJIqw8oiJz1pCFamMZVRng64O4oPsDOIAub6lkYYZPfnUgC9zK1m71v4QzUA78gwyYGHvigY0BeRBPoKU7PT5ieZhDc1TF+qxk/VvXLbCiebHlm1pSl754x4pvd6L9mEQA+TYHWO9Thf9TMR1wE/FGs0bfPLwcwhCDNwsvqtNqzfkyKpxmDYRSYlJusUc+67+lTOJIHoWWljg3wLPwV9ch0wiDIpGEuSZqBy6KxIcVvnMvxzootYvYkaTyntR+OFF6nxp36cqkqCvGb/tiW87Mn6OrtURd9ZqONPzdWPBoXbVjm1IgrSWwisVCmka+8Vdxk/2YegmIMXxBKXoIuTE4fCJBHr9rsVCbMEmpICSmkgcvmHrKzhnix0LB9aKRjQbLfzxhtSY3bvDtcEFBJ0DfDqjGL9HyllugD/xMGmtyPY1+Zpdv7s9p8bpRRdcvEl6aa24DjiwstJOlpv7hpNMJkCcRRvJ67myG+xFFl+0QT5FvbDe1e9x9XD7ukknHOB/F+fq/sa9uSnryMANzM+xFXrbhC5s7F9ihaYjmKv7gscf80fVjldT3QfCtpV1O9Aic/jLELSExyNqlUzSd7NTZKYQFhO1QmnaG51VDFLMXPOuH0JyBW3iuMk8WAVSpPQOY8Uw+EbhDoSK2ckzs3umLyjeAovQWCF8OqINd46IYaD9q3JkNokgrd6O1W8ttd1jteB/lqP+kCYYxfASi0Ov3zu5J7BAfJQWtXHThUlXG+bFvkMc6YYRthThgNw+JfZpzDOm4oVK6MJ6MmcRuSy45rd0EqALWoO6pYOpOM7p28JMyfV8A6pycMezSZ1LJPAC7H4jGLUH8kF5f7zo5MfJwRUfMzlr7kZKDtokVQZdNBjV29mxcoUejHyvaRox5E2bHBVa+qct6V2R9e0PSCe0dJ624lJxZCQ4ox4xFRSzEITky+XqDpT+FN4NLOfvG0jKUramgbzYMPBwKO+Y5W2yI5lLdC+K09KLQNH1hdJWjOKJddf93J10MeUh1F3PJb0tgRlbY4mhNvbDAb9QNEFBJfhgw4fG/sw0mf/UbjtxrceCnCsWdnBIacEfFCBRx4RYCvTv/WL52iTgarQMlzaUOhD6LEWkLam1Uc37knMiDf1tY1yj4RW3vZ6DnhgVgEns8gbI0wbTiz/I1fL8IHozqudwY4/UHwDex3a9xZmDDjM+cEbxeun/3BGJEExIIcqj2pmzumhwltnMwtb0V730OMHOXvH/3en138E//cCc8NlFWrc7T9SUfDuq/w535DNGDQM4+EP7dcpryWldv/RWT1a0fXyVD43Aau/e9zUdI3Bg7qf/XR+FffKf7sx/L0/XIye2JtAmxmkdCEUz4+R4or9zHccRmi4Lr00LSHXfJl7Zk4M4Y/UeSl0DKNuBUj/IsDVb+7nZQmzWoJRm+9Uk/XtGtDsT6dHaAw4Xz9BMHydw1d+NU8+3DYuFr6s3ZqlFZUDukxHm+cmo/VSYXmlrjvAD66gctDEThI1Yd7yz+O1ZQCL26VuU/t19bRy/CRrFiLtF+9CYjMY88mhSI7R0JfdIMNXBw494XFiUMwTX47K5sbTDEdyGBnYXxMIlSf86A2udvUibVWuV71ILaxexUNz9Pt+DW71NBKrQUrRce5fSx1bh4nvb+XpXxOOV6aRNQhWzAid5UyRn1oR/xX2jWHf+X1Nup47agnK+mZibKy+roY2M8tlGEafK9YbtyUhsWLXCST+oOyh3CCTkyFWspr5JNESPqIb0cSbmUIa2ndcyDg9JZOn1KBuVN+He81xFuMK578G/1x5Tp9voitlUDNdoTSBOn95sncZOTvnKLo8PU7NESlWlkrsKGXS613Mhj7NjgnD1p9/nFt7L9f2ytwkyXCUHpz74lMQbdgxgXSI28SBDtI0nXK0/CC5FDFEjIma9JHMZnUUA+2TVaRDGBsU5aFafIcXMW8z7FJHtZFnwhXoEJsaQ6Ywhx7MajAABQASrz7k5YjtT6PP0ZhNyTmo2Yk6fjM/uFWf9va0VgNT7sAvUUtIJhAOYEuGj1DQemclgi5bZny5zJW7HtAzE/v9MSRbFi2VUr7j9J41EiRGjLRz1v7cPNmhbCOfjYpHXY+b12YmYxTzK1P1Ym1fyxEbPfL6hGAuKGeq2SpG/1VxTfKQY02ukrXZCWhzgaMqD0WxvBeFf55anqBpB/S0JL4U49VLYeilFB5XO5fjhaquXzIbxZgdYAcqt981/lIH0ZOh02/pLko3ywRdGy2Pot464wbAR1sJ+qkYpkvFqFgtySYHul8BUVjS/XBqnxuTk67sy0utFB6rjtiy96HIS4TdkvXxrz5Y6YCXBV2kkGQpKMMbO4MdjhX7hTTSkwMdZ6NrgJsAp8Ut+oNSKX3FJq6vLJPhQgmzdhAELB0xGjQUPLciaDhiYYGN/v3FLLLtTCtE18oWqVq7Veno4PZjxmwAK41iU0Q74/h4aPFUa1wUS1SV8WT5gjZnvmQm5PvTG63uGQ99Y/xVEYmjTVdQmUceQeQo2jmirBZpD+ENsXb45AvCtAVC+PIlbT7Ur8FFiDCbUTdKpHV/wFLDL6HG29W37daRbosHtEE1kjTLEucGUaALTnLsvXiSMopaFG5PoW6xnMwms1seq59Flz3qyZu9eafdSLZdyT9V5JMKfvkYh/llDUM3vGU+KoQ06lE4X0TD/5KUS7kTudi/bHexPkOrFROwgLK20M1QfpqXfozRlLt/7eLd8BjRTvRte/xT2JPsiG3RnFqjAGScAQYHxDMS3kLVdBNFHRB8rzWtGDoJNQzJb8Ev74VGECOs9z/MONdsexOox4U5LIuxFsatVnn/HrTESvoGq4fJVFsVZRGcWiwJO7Uz2HAMdX0w5cuEicIYXTK9WypKfLfNRx7S3gS3ZwUstdZ/fvdA/F2OkB4fBnJ6se0C5743m4lb2e+5bahvNluzq7MXohuA9ksHVUC2eGd1RKE3JuhL5wUPcT7DB8DvaCtX8RJP0K/MZ/JYLxVlgTuK7wiy7E7agZ+srSxCsh9C/Nu3Gb64d6gM+b5wBlF1KH7Cr+yHKOtUPLTFB98NOFuZMrzrbfzA6TD5ezfPZnXOYiOPrvMrs9wWBuKPYyPB+7ia2DrbbtFsJzvA6ii6Oqp6b6fuZ092XhVfrSHQfy0iww7bUHZO/Io3YQlS0hLtCKBrSD2TvZjRr5z98SSik9zU37KnOiD4K7ykzBJ8AH3/Sk+hFHN6XG40yAHWJCL5y6qo58wl2Z3PE2wUiriFQ1396ObqVDH51uHP3TdyZp93FbZ1djkBDoiQa3tccLs/48FMHFfeNlK6jz3dBpN8kSvLIBwDWQ37/eoHjqxakuNoxcfMLF9Wg2Yby85JCQRmO45S/T54s9SZTdu0Fg5WDhrd2nI7OuoKeU2bVX0nTUgUL8O8/E6apNpx9NuqwAzMG9u+CJ2UWyfFhRt1O+uNV7dKmEBPrY/Nyz2lVoD7YZ8D5TtCYim2Z2Z5DVAm/PBczFuUOGsh8qhu5SjstxQSHP8F5ySqKkj8kYVqE7YnrxGXrcMWBx4uGwDNsf2oNQybH4LLkuPQty/DSCMV++pFgdV7twAfOs0CiPXX/asz/A4VJSO6llV2POEHHyA1jKzax9qs33a2r9ZHk4apAfTr2K1+wAB/+c33rgwOQEXbBbM0TOmOz5IIzg1Xv7jN6yKf78Bf7js2d3NXvzJ3TTlo8keQ4WXMHwGz3z2nFEs2EPGQFm7wASrWtePlJ7qDo5kb59WvK050tSo+rf1qAcXJ2JSkeSWAYydGYBw9G7t5yPeD9rhf+/7hhEnsotHHbH7JC7tlw3a/8g+Zl1HG19MzW3r0PaCUqdcFAOMh59q0ueiig77x/q1eGjtMteKYU8MwyVyaXhfMMY0zIIC1SSMx2fCN7uJo5m+XcIyoievlz02C+RIJWuHj8+sKdsF+JupAxkfKuAGQ2cfq9Ls/RvxGkMgoaRvXxSjpdcUo8qXt6Wt+v2wZiRKc93LxM2o5lFfkel1LOXbmNPYr5n+fniW5pnVpxx9QulRN+aYSJBozl+wTNnhmpp0A1Sh/1YgUdc7p+Ub9A2TXdPX8gxd333sXfF3YXM3MspPkvDYdKjnMPwTSysx+db0lJ8z6TFWAeZZvxtVXbd8B48zjo4+ku8H2cLt5lSqAfPhOoc9VcyR7UFaITnSj/M1NWArMtWfBBQFH06XpzF+RkKsY02DkmhFlBSd3fGxpwsy977aM/zYB+8cSy4ofclUNCZ1PzMXPKuZc9xWW4EUiSPfsQUSo78BsqHEC4vsMDjEjvT0jB3URbk86dOSJe9elaPevqayGS+uUfbUn2EIIro6DUbeWczdvfFspy2vMkVHFds6dO147z6YYFl4cuNfR2ZUxp/xu/Tr45+FvTgUbmEp7+eBQvnnT+obj7W7Ydtc6EL4bGWcnGJSipOvFLfZA8lWbxK+LENGejvLtK512qFCSVK+u1WuBVJL42bq64joCZlbJAwu83yCz5HrEiO/lXyEp/5SdF3SAmN3mjp/JvW3PyqwYFko50TVLghx9tg2xarG6iolGUiAGBtGlMKYIiYM0Wq+DJMObpz3TeGmui5v4tSt3KOQ3SE+XWQJIqwKWg8jVqHR1dU1ZCEp8iLRN4qmXc4ZhI2H7HtybgZ3oiLgMo+85uekddXzc8mg3s/Wjg1Oin0yoPUuBj6y3UQWNSdKWCSUXg76cXG58Tg630TuwKfJNN/u9V8C9gYW7hPuL+ca5GvnyhMj+yK8zI39zAfhX4KIlBvWaBYHBz6eRi90fc0TQFmdJSzA0hpXEgHnJN7QfvRdhc3X24rcQzIa6iz52k5qOvXZpkfaP7Cx/2wTwbdvupNp4Pcjjg4XbtKAItnv9RM93HUsvw5C5p3cVI+2TotW9yuzVCM3jRRciAoMNEiSjmBl+rrkxP9WLyP/sdyRKLLeZKh+mMv1JTQFeHyTzyKuXmLgB09r9LkeNoKO4O9HHr5zL27QAToU5gSDd0gKba86rOR+xpAN+gWSOZ2tU7G67ZGXOpYWNe0745izO+23vrTdaKcsMQbfogZ878gXYtItnkeTe++ttjOlx4fia2a92ErnSQWGno5+AFmvHPitVVTHVvEXUJkWaTZLO2SZ6rap9s1YfsqSMGen72ditb3f+ofA6uE9gvecHi6jDnas/+yNIVBGL70Y+2PkfQmj6zG+Kmc4Xv2sO1Spq5wYr/76PfgP0P8WoqDQqnjrTZwr70Utnqr5UruQkol1fdW5Tol4vfsfMQ6+udO2tdd9c+ov4f/7toG5nE2OffQDSPwbFzemwRrkrRluO1Y6JsQZx3gNRcxXzuB2AKuD8cUJ8PEYrMvd4Y2MKJsgqZP9f82TumA3hKyebO1+z/oTUA/oboz7C5q4/rqyonwSvO/H09p8G7P9tYAykv4a9f1aCkVWRO19db2kphy18t8IHM13JF/qjZ58SYNh/l/fkPb1huz309ezMW7SuxLIuGPxNjfo1k2hL/DdYhVTCR32krxly3ObMPusqT9Ed1PO9fyTzCcd3rthuh/bkTf9F0U/A3zwvsRR//ZrN1yt3noSP3t5o1fc0/tV1taG9Xnlviu58HWFdVfePwv8o/P+ywjkX4aM2hJn712G8QeNsgrFBNZzBaQP4p6t0afrBtLh4zM+nVow0G4jCHMzYWScX9GQE4SiFeuzfzZGa6ir+uVCDNWoAVQyLZJwlMYIdhRvfpEnlnzqKEdaR7w2fTpi9npAtaacOQzO4/247sFZ0x5TBjPqxNKM6zZUxUmv7zIXdlQguOgtfblXRjgNEs5k8xmyUcRIelwQnSAR+CNR+toR8FKVmTMa9Q+U9x1Q94jYHtLkAAy2KzAyUD6fEGWEn0EQ8hKb9jfXetbY3l8CDD1Mk3jz5QbWpncQL5bli7/I0KkdZsgxR5QAMKI4Sgm4lmFImpUwMD76Pz+XdErWFuqQsrEnE7d4d+O4FoHezfsgPiARf6Jf6F4s2fkjcQbK91nMitTypMlbeRXiuJv/7hpJPaystt52VDkIRjMQhiqNQsGiH+ypcbMjDqJ88dnHu77ARp3+S8OATaQQ7oC3XR9NhuY7ytNRy6IgPyRbpvOWoNquzr6kMx7wFt1/86VtFNxGAvI7cJKH8zcav2Qv+KTnWS1YuGvKyEWc/gBRfCnKKLmMhoZCRA9U5jso2vwTJyvVs4qXLXCiCOx1yZmp14BoGjHSuIJaEiI4/1d0OjWME/82OX+zJk84W98doP7IxdFwinM2QgqidJgqjrjctxdpsCIRWLskead5HUIHSGlKdXlBzBwJWTGZXB2gU+cPx576zpRC5tNxeWiwR8Ss5k/6mMu8IeB9+Kr3yib4wGbhUxAV5Nb5nv3ino5xa1S890hJL0PHLLFErdgbT8IcwkeAioB5Yw0kuYWX3NfkN7sNrbemwhn5VagR+ztabWS9fL4F3OuoROdTY3btduDvMRnwj+T1azCR38wuBWOGh7TuZOXzjOLs1LfiSx9k+h45w9kcsQIoPapQs1+4YuTkILecm+ZZPb2P2iTZ99DBj6Faik8CBMXJ93yQ5Inx/OFz4TJWeNwXBHLfnSmJ3BEJzKv/Gx00sX5Ms10zvr33zRRl/QNP1dwHM/CLX6uFNP/g3wN/M8JboThxaZqj6G69a3rMAxv8nj/6j8D8K//9Q+AL8xFNVqIEF+fqvnNTEmq9W+1vUrcepXh8ONVFmqf/C7Vv+TKQ75pTsEV8LJxecwmdQ8xplx+oo2ByFhGGQSGsXHoz5M0H/bzYHa7V4iNYmpKr74ivsrQMdcfy5cS9wGMHwSx1ornY35jXh2Xn8kyr/Gfln5P/NkTXh1rl6SQIjSz2U4lqDmZ3Y69r5y5PvtkWJzbfQYlo4Hhyf6cO9+nHzTb8s1UCUK48LFhrqE0XHCtGPXqUSYdFvhDQR55sZbd0xM5ZfbqMPmklBaeh8NBWNmlMwXTWd8qSrBiE+NL5mGrHnPLBnT56th+h+86vnPoo+vWpKfl5brNybOcLsIEdDayoFZdCK+Yc8u5ZeEfKWBMYnkz65Ep9OQroIjzUBN8q4Uoe20PU2ahjf4cFdtacSkVND7d3TVXco/sGn6lUUlrKRlMrQpAMBpX8223eKb9udpC5CWvc3aAKDi6YLTzpzRJfOpEQHV2Ws3vY1lpMzMj1IX3aUUDs40DKVkDbBUbT41cOvqlfjoZPtqOuMvoxYE1MuklBjJXBAa9cSCsULqxreD2wh9iE6OgMq/rJeENj8XgdbtUkb7762774XHGwzI8VER+E1DpQ40nOnbXnEwOz1lAgbWSMoAc0hgw+EUwhI+6RizEDA6haeul1l/X1jQwG3tbc9FOYtYUInry0G4PaAAwBg9/9lG66IdjqOcre8UZz+SVX/ScycIFfgDx6SReDFsPeqoUxV4mTm0biRt4tYuUSk6I66vVSazpRo/SZLjdnInYNcz43WcOx5UN3nR+NaOvV/Rc7kMLUruxsUgs2i1uM2sqCTHmuJqaQUQrNP9/1ZS9DMHZFnxYmolmByr1bo2RK3XvIQaS0c0GVzdxET6my7NZWJMCe5QEWT0kLh6GEncRzFYwRTHfM3K/Fu23YLvfDAbCLm+iACL3XQFQApxvQvTTbRipcgePGO2o2L3BUcT2rnpgWTcRaBMC/dgIMvaZxrfKcICn+04zMiUkz3halZzXBAIPSlRHAz/FQu5xRzcLCOm9nmEhhdNN1QQNFsePpHBQgz0cLKMsttu0b2uIOJbCCVwqnNyj0FYTlg5i5+snxhRVBA8DMT3VUeKicNkYsBItr9MQlB1ae710gqLqd52HnZ6FIj+DFdxj1lkYoiksAtgzhEVrPBTgJVx3dXZLji5Lgv0gl/2bEf53bdCyhNRJ3Sf1Esv7J5QUuQuZgP18/HQ09eAD536spI8FZHNk2k+YtnNR20FkKNAuYyYeZfzFjOXkAFXpVd+Ofzld7+n5F/Rv6njYRbf0MzSLB60jLMk3WQoFfsct261j+eOFvnvvcfwT+CfwT/CP73CEid6uff1RnXrZMHvfbOWdfMA9f4XKOOj9369jvvasPcPZMKXvzOGMbN98EfmJ88O7zDfh08HeyYlPriYYHE/DyQxZ2KiP/mIYeLZOh4S+d/FOH/82t9fz6s2W+dK4nh02a+g8x8l8+fOc9vnxm1gmQp7tuE2lZXRfW5iiumpV3LTE15ontfGw3VV8/SrDJqIUbx6l6gBaqu19MBv21aPzkckyOAjx5L0D1/oBvRdKmTcJF9XmIeGmJahzlqvvf+uGsmG+Sexkb/xPO6ltr6vOoXTxFSuEPzNJjXbjsjdIIM1Yw2s1FIPufH2f46P0R9DEWVAdFkrEiYfVI+0jznahhzdfFTXsDFzj5j+qkLVcPV5ocRmnTzvxMADJ6HlKd6EVeLUg4AaMFqfhZAO4ThESSRjI8o6QVDmeZnQTMZnNPbyKMUBW7kitwabmdxx60nv4KiqDqMMD8/CuhSSqA0NCcQEwXTLX65utyywfNjsFymQ62sSNI/w+mfiU42xDBUzxJxnYnR5045c/w/xow5YcaUkkxv2WcyXclCKgc7noIZb/rW3ublbPT9+V+TiJ5KYuT2dg0RB0WadaZWooEt6KqWIYWehc2UuC7uMAZT3ooZlpOHVd6FcIC7yrbayuKbgvApiPkFJoZEfJOO+4znJ97A8KBor/50np0nqz3wGA053ZO0CX87tzepAThScjbZK529+YHgpDMFUQ0IfhZhQE7PUQM+p3a6pDn9tPFbZWuP6P0dKo8G+BUyW/5pJ94BL1VEGkBGBSht6ffwAXn3FWa3Zl+5hszWxDI4yEjrYaZ3IXFaZi9eYGF7rWOapNPMxSI0j28C4lgRso6Os75iu31fp36WhtcGuTCXjER2ZIwahCkt+qHk96pJwBPHckmkPmj0GLwmMBNqo9IVndWo4yyoXZrWzkmk8KdEIRwTmgJEBm51oUOR2k0olhstEVdlsjxVOaSQ8ZUZg7zQazBCRqk4l6LSWJVYLqt3PMqjhcVXrEmgSpM+OUQKydDQCHGllsBZuMnIZ2FAOa0XphsS6m7xL5z2fYigVFbzf3xhh0Ne8Vab1HY5zrRD6IZPyZ5Z3FF0x9zTV+chJ2UNYRQOmM1cStNN3Ph9jceZcM+ek1slyy01Dboh3x74Zbp+n3VsAnLK9OW4F4W+k2rqJsa0N+MpDLuG17zghODnZRIVTXe0X5ohU/J3ZGoGgjdY2YUH99MQ69OWM45Wvm+pbURqojNkB/w+3PqBu8DU5ypnX+wswGYcLpFKoNow7DJ79iS5Z4Rv+0y3BvUsMRZJD4izzp0TgBgzlQxtZX55fPbE6JL011SYUG59sPM48w2Lwh+nORC+QXceProPq+dieSMJXFV3Tx6USJd9cdwUTrQQU59rjDTujnWsUp0e7cl88pDXra8KhOtTla03F9rj5XOx4SP78yKSd3UNOmQPO1E8Qmgea0GaoZCfAlr5Fz4tvMBnV1axr22ywqiisKqxhgT95HcBumXTp7Ezp6VkD15zAM/PI6p675MtONkz065BrTuXfWZGJkBONIqvDiA0QzeB06eNoAYTxhttmi4dj0vWlcnCQU7PLvHsKE4axAgZFPlGPy2o+1hcfBNJJAA5NI5dJq/GZm67wFHm8iqzxOKRLbhPcReAxns/7xC3RO3zaZQpVq66E48SlVrhfslns3neVn76idAEIlvZif2cnoijoYnFAmFsMUwfyb5m9oGUSvMj7C3bJ8idRLMbXNNsNUK/iN/5zC9qtpc/18sWaXe4cKbpMF24rrSh5lgyalCsJku+7Dj/OBLgHDcbkXJDlt8XCcQjGFCNa5t+pHkyZb/m6xSfwWDfR3yQKd0jiTk+nwV34TvztoK8Vk4PcTDk6u1Iph2UwtjzhjSob7OARotP8J6HrDQ3rbTqx/hV7k/XrLbIuq0ceinjSyV7lLZHY8vEYSy1tn+m40vvME6+a5wyjJNOn4piSc9LeiKHypZzB3hpJqArqtiRQzA6kvEgsp7ANmvzsd+ykSM+g2ut9TrLngWjfQgc8/b10gbDlY1Rybplh5FTj9ulg/Fk4PxvOgS29QrQeFys7aF3zM5kV21UQAwBujR1sAN3i9XDFd7ETdaTi8uzDc2d0mb/9slT+UnDpD7xSnaeAnNzyWx73BQvLaxeggAQoOPM57TJZ5T1jGM8NCUAbDFMlSkOyt/oZi5WOzK+JjGTfujbCbS1m5YFpAE59SoeN8Tsz6HLLdcb94lzzn8Kif/JDMRxmADr9DnZZuZSAQ7/+NIUl+mROJyymcMsluZ7DrlyAibVZE70OnApfHSHJuY6EZQILuK3ybqAa7YWslhNVuPcEEEfTe8qSDNhuSebEjcf+SWd/bOyY3VmP6jDh4/+9KU9LdHSAheikauCpclVBYNL3Sp+4TYYAdy/SqbKxQcrfijk+MLB9eJjG5eQOQ8mE62Y8db9tdgD1rFiTEO/qqEnzwVB6G+mrJIzTw/wkDkllt4GjdHAXxHqq+oXuc5tYLcQAausOhMIQ8f2fyTxsOdC3AP/XRsxzf0NBNt7PlzqdJrZG8VBTzzOOqMQ3vXiSFRXUdLVSknFi0E/AbT0OSSBefal+pqVKje16heuf1bu3TpA5kjTwfqlHhHijzFYKqSYhuHpmsK5Er+b0slsGcd59QC6gs3K1E+daq18IaP79uR95mjQPsgyX/3DTJRjJsa4GCl3ZHwFVrHC1WCu7eXAhiWHTX58gOhtcYS+h+JHMwdTT/xRtKbt6ZocU5pbo7XaYdwJ5Qf/0Bk/D2OfFWTmrpo/Vfm5+1nb8oH7lJ48hXxRasbA0re3uYVMUnfXII+vgmTvY95KZLqVWaoKTyiq4BBHhJ5m3sGESOsCDWtQ/Yyy5Tfn+UHRm4aZHkuYy8emR1vURtJ6zPfTE2B4aGsoMubOMpNbf/gOnZOOUH5AFoahGw8Pw+aeT5jzYkU9Nqm42b6bG8uHgeZBFVPFNceMvV1nkw5Y93svaImrF4er7gU53lO9hap3t+d4T0JngCjGscqOWzVoWqDGpB9iRNCSCxG0SIbNzq3y2QLguKDkV272rNvb0iBizJVD1/7EIg/V0beMnqYxE/Xf4aferrrAPLTeWIQA/Oedu86wq6FAMpmNls7veywziyACtcfKDVc2zysn8cIIvJ5jKaTN9YFf1YtdtJdWWBdLPSseOaFkRRLVhbxLc1yH7ZJWqNcELtsrpQZ/Xj71CFpyKUnsSco+LaiRYVYjdFOrGBSFjwS13yVBjGF7RhMKHvREiu6QD57dtAoOHiLiPpW1hmGYNB30M/DWLMWDFa4Qlx+2WBzBTNZhJsdMdhjhCr4BwCa6MXR0Ro5W8S6x7G59TsewvyarYPb0R9Rb9t2JjW/IZpm3ABfar5l1V2ch0MQ4ivrVLO7BdwomyNLCty18DvFnBymZBM6jJOX2rnNrUJgikfZSYI6LGNzfHizUHhgUoUKWWwimmy89SokjA12t9kr1bONeahEJ1VVCitm2ll+2lPt4Pr35BnqF4WYNpAzGgCcgvfXxTcLeOHm/p/Z5E+70RitlK1t+EMno3WD1hvbT77SrLbW7cEr2S/NjY+VwFN3An6vEZihIRhUD5kSwZcA+eQQgcOWVJkpwIY/kOBpoeJeV2Lg/MY4laKJXPzH7dWud4YupwfU85a9F/uywF3AcQJjTYucc6Bceg9dQz0qlEON9IWVwew6BhlB13IqhXGUYJAyYvFWSlSS6c+0nNOQawTBB6JoTrXEyfH2ajGc5r6awAE/DBERfJ39WuO04/osR4q/gOn9NaIju2rTxHeL0sr2v8wsi9Er4r3janjZxc8hXRn18YLx+pCv/Sn+D+HTHWyO8BDNAYFxHw9WYKDntxWDTOJ4wl5SDjSuHH35p5qjQJyBekjsZ0AuwczhAuh3DS7pIkdi5ej32tQtAnfK7DsyQyQ7c6WV9kdhIZMNrLCmWGflg5xMo35SNt9uF+mmTdGkzVMk8WaKyjSHfvGAuOQc/fNl2e+hrU8o/ed2ApfPESNFGQkuVu4tlfIWJ0EWZCZ1G5IqldpJgn4C3vvA7UMS5nOqEj/aECRIXH5M4/tgRp8mintXNBLgyTfOYKXozK+U+HcvmRCMh52noviEz2RkJ9bpuu1LIcJgy2P9sJrGMbRceiaSzc7vuzZV/LziJR7zC2M/Y7+uY9hThlyjyMXUxx0Gctw884QWYNUFUcrSwWBPT3RyP/HkH6Wrny3tLy22uSIXYcYK+FZupABl+xH7lVGNLYcw2MLKZ/hcpOlNlGVIr4DZIfRl1OLPw8ZocoXnaUuRHSCORUJmb2UXHfjZ0A9AMC5E36FhrhAB+eOCAhHa+x3Xunmvs3Jir4cuYhcdNrdMEbOnMhVzrSRfDYzZ0ROhxoM/SYvtnSP3Y3U1Ej7TpkHw6yu3FQ9Gdc4zbXlRBl7KUFGuQ5plfVYOu2ofRUbA6eGVqJZoGLLSwaCe+PyeOfScWOZIp272nS0PPMp+6c3jAbFlR1GP3IQ4f1A3UTyNi/jXXQ5rrEQFNrSFu5svZZaXjhygTN6Y9NRFYhk/Bdz15GYrhDE6cwTipdbUOiC5D8PxM3/vhQ3Ofa1EF/tOBikTLc/jHoswf6lw779DNPwmYud78cMrsk6UdElNR2EV/z/RxO3pi8QhCYWTS5xvPudpln7uw84SmamkEYG+ap6r5xaLUVDSEOr7R8GB1Wsdj2SLTcKOr+ecEsSX5+cZlfY/jUk7uSnE1Lxa4O8Sf+Mnhb/8PUEsDBBQAAgAIANOeME5p0ozGTQAAAGoAAAAbAAAAdW5pdmVyc2FsL3VuaXZlcnNhbC5wbmcueG1ss7GvyM1RKEstKs7Mz7NVMtQzULK34+WyKShKLctMLVeoAIoBBSFASaHSVsnECMEtz0wpybBVMjeyRIhlpGamZ5TYKpmamMMF9YFGAgBQSwECAAAUAAIACAB4dodGzoIJN+wCAACICAAAFAAAAAAAAAABAAAAAAAAAAAAdW5pdmVyc2FsL3BsYXllci54bWxQSwECAAAUAAIACADTnjBOSuPaVy4zAABXUQAAFwAAAAAAAAAAAAAAAAAeAwAAdW5pdmVyc2FsL3VuaXZlcnNhbC5wbmdQSwECAAAUAAIACADTnjBOadKMxk0AAABqAAAAGwAAAAAAAAABAAAAAACBNgAAdW5pdmVyc2FsL3VuaXZlcnNhbC5wbmcueG1sUEsFBgAAAAADAAMA0AAAAAc3AAAAAA=="/>
  <p:tag name="ISPRING_PRESENTATION_TITLE" val="Презентация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ISPRING_CUSTOM_TIMING_USED" val="1"/>
  <p:tag name="ISPRING_SLIDE_ID" val="{10BA5A36-C6C3-4A19-AA95-F06E0DD2570E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9.502"/>
  <p:tag name="ISPRING_CUSTOM_TIMING_USED" val="1"/>
  <p:tag name="ISPRING_SLIDE_ID" val="{F08132B8-3AE2-4E7E-9C2F-EA0F2C8CC6E1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FCFEDDDE-B020-44DE-A981-C469EBC73DC8}"/>
  <p:tag name="GENSWF_ADVANCE_TIME" val="5"/>
  <p:tag name="TIMING" val="|0.001|1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7F10177C-5D6A-49A8-B138-18210623988A}"/>
  <p:tag name="GENSWF_ADVANCE_TIME" val="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QUIZ_SHAPES_ADDED" val="1"/>
  <p:tag name="ISPRING_RESOURCE_QUIZ" val="quiz1.quiz"/>
  <p:tag name="ISPRING_QUIZ_FULL_PATH" val="C:\Users\Инна\Desktop\Презентация1\quiz\quiz1.quiz"/>
  <p:tag name="ISPRING_QUIZ_RELATIVE_PATH" val="Презентация1\quiz\quiz1.quiz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5A98C254-DFA3-495F-952A-C97ED058BC87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EE449BEF-3CF9-45BD-AE2D-0DD9C34BA10D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ISPRING_SLIDE_ID" val="{10338F54-D13B-4D66-96C6-6D073ACAA400}"/>
  <p:tag name="GENSWF_ADVANCE_TIME" val="23.453"/>
  <p:tag name="TIMING" val="|4.311|5.771|5.29|4.8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ISPRING_CUSTOM_TIMING_USED" val="1"/>
  <p:tag name="ISPRING_SLIDE_ID" val="{738C5F60-5E84-45C1-BE10-8A1BCC937DE7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TIMING" val="|0.001|0.5|0.5|0.5|0.5|0.5|0.5"/>
  <p:tag name="ISPRING_CUSTOM_TIMING_USED" val="1"/>
  <p:tag name="ISPRING_SLIDE_ID" val="{C194FF7E-6FDE-4866-943C-2B6387196DE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TIMING" val="|0.001"/>
  <p:tag name="ISPRING_CUSTOM_TIMING_USED" val="1"/>
  <p:tag name="ISPRING_SLIDE_ID" val="{1CCBF07E-3880-4C01-82EF-A12C11F92807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TIMING" val="|0.001"/>
  <p:tag name="ISPRING_CUSTOM_TIMING_USED" val="1"/>
  <p:tag name="ISPRING_SLIDE_ID" val="{66B7301F-E634-4A6D-A28A-A307D0509B36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68.515"/>
  <p:tag name="TIMING" val="|15.045|10.063|17.449|10.161|7.077|4.634"/>
  <p:tag name="ISPRING_CUSTOM_TIMING_USED" val="1"/>
  <p:tag name="ISPRING_SLIDE_ID" val="{73A4800F-C8EB-4F8A-8F84-A41A9749807B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5"/>
  <p:tag name="ISPRING_CUSTOM_TIMING_USED" val="1"/>
  <p:tag name="ISPRING_SLIDE_ID" val="{9653B586-0A94-4AC6-8FAA-4615C1153BB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EC1AED62-ADFB-4F0C-992B-E5AD1E8321C1}"/>
  <p:tag name="GENSWF_ADVANCE_TIME" val="5"/>
  <p:tag name="ISPRING_CUSTOM_TIMING_USED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180</Words>
  <Application>Microsoft Office PowerPoint</Application>
  <PresentationFormat>Экран (4:3)</PresentationFormat>
  <Paragraphs>44</Paragraphs>
  <Slides>15</Slides>
  <Notes>15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Тема: «Победа греков над персами в Марафонской битве»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Презентация1</dc:title>
  <dc:creator>Инна</dc:creator>
  <cp:lastModifiedBy>Инна</cp:lastModifiedBy>
  <cp:revision>45</cp:revision>
  <dcterms:created xsi:type="dcterms:W3CDTF">2019-01-19T19:30:39Z</dcterms:created>
  <dcterms:modified xsi:type="dcterms:W3CDTF">2019-01-21T21:29:42Z</dcterms:modified>
</cp:coreProperties>
</file>