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</p:sldMasterIdLst>
  <p:sldIdLst>
    <p:sldId id="273" r:id="rId2"/>
    <p:sldId id="257" r:id="rId3"/>
    <p:sldId id="258" r:id="rId4"/>
    <p:sldId id="274" r:id="rId5"/>
    <p:sldId id="275" r:id="rId6"/>
    <p:sldId id="278" r:id="rId7"/>
    <p:sldId id="276" r:id="rId8"/>
    <p:sldId id="277" r:id="rId9"/>
    <p:sldId id="279" r:id="rId10"/>
    <p:sldId id="280" r:id="rId11"/>
    <p:sldId id="269" r:id="rId12"/>
    <p:sldId id="281" r:id="rId13"/>
    <p:sldId id="288" r:id="rId14"/>
    <p:sldId id="270" r:id="rId15"/>
    <p:sldId id="271" r:id="rId16"/>
    <p:sldId id="282" r:id="rId17"/>
    <p:sldId id="283" r:id="rId18"/>
    <p:sldId id="263" r:id="rId19"/>
    <p:sldId id="265" r:id="rId20"/>
    <p:sldId id="264" r:id="rId21"/>
    <p:sldId id="284" r:id="rId22"/>
    <p:sldId id="285" r:id="rId23"/>
    <p:sldId id="289" r:id="rId24"/>
    <p:sldId id="266" r:id="rId25"/>
    <p:sldId id="267" r:id="rId26"/>
    <p:sldId id="287" r:id="rId27"/>
    <p:sldId id="268" r:id="rId28"/>
    <p:sldId id="272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5FE4-621B-4586-886A-30376C2E4D08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903DD-9853-4901-82EB-D5589D6172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5FE4-621B-4586-886A-30376C2E4D08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903DD-9853-4901-82EB-D5589D6172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5FE4-621B-4586-886A-30376C2E4D08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903DD-9853-4901-82EB-D5589D6172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5FE4-621B-4586-886A-30376C2E4D08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903DD-9853-4901-82EB-D5589D6172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5FE4-621B-4586-886A-30376C2E4D08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903DD-9853-4901-82EB-D5589D6172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5FE4-621B-4586-886A-30376C2E4D08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903DD-9853-4901-82EB-D5589D6172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5FE4-621B-4586-886A-30376C2E4D08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903DD-9853-4901-82EB-D5589D6172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5FE4-621B-4586-886A-30376C2E4D08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903DD-9853-4901-82EB-D5589D6172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5FE4-621B-4586-886A-30376C2E4D08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903DD-9853-4901-82EB-D5589D6172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5FE4-621B-4586-886A-30376C2E4D08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903DD-9853-4901-82EB-D5589D6172D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5FE4-621B-4586-886A-30376C2E4D08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6903DD-9853-4901-82EB-D5589D6172D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3C6903DD-9853-4901-82EB-D5589D6172D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E555FE4-621B-4586-886A-30376C2E4D08}" type="datetimeFigureOut">
              <a:rPr lang="ru-RU" smtClean="0"/>
              <a:t>24.10.2022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2FBE333C-FE1D-4341-99C0-CE8AA5FC10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dirty="0">
                <a:latin typeface="Bahnschrift Light Condensed" panose="020B0502040204020203" pitchFamily="34" charset="0"/>
              </a:rPr>
              <a:t>История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02D0832-EE6B-4391-B896-ECD98BE028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6600" dirty="0">
                <a:latin typeface="Bahnschrift Light Condensed" panose="020B0502040204020203" pitchFamily="34" charset="0"/>
              </a:rPr>
              <a:t>5 класс</a:t>
            </a:r>
          </a:p>
        </p:txBody>
      </p:sp>
    </p:spTree>
    <p:extLst>
      <p:ext uri="{BB962C8B-B14F-4D97-AF65-F5344CB8AC3E}">
        <p14:creationId xmlns:p14="http://schemas.microsoft.com/office/powerpoint/2010/main" val="242196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Узнать где находится государство Ассирия?</a:t>
            </a:r>
          </a:p>
          <a:p>
            <a:r>
              <a:rPr lang="ru-RU" sz="3600" dirty="0"/>
              <a:t>Узнать чем занимались ассирийцы?</a:t>
            </a:r>
          </a:p>
          <a:p>
            <a:r>
              <a:rPr lang="ru-RU" sz="3600" dirty="0"/>
              <a:t>Узнать чем знамениты?</a:t>
            </a:r>
          </a:p>
          <a:p>
            <a:r>
              <a:rPr lang="ru-RU" sz="3600" dirty="0"/>
              <a:t>Узнать что внесла Ассирия нового в культуру?</a:t>
            </a:r>
          </a:p>
        </p:txBody>
      </p:sp>
    </p:spTree>
    <p:extLst>
      <p:ext uri="{BB962C8B-B14F-4D97-AF65-F5344CB8AC3E}">
        <p14:creationId xmlns:p14="http://schemas.microsoft.com/office/powerpoint/2010/main" val="258324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754360"/>
            <a:ext cx="7778824" cy="48348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latin typeface="Bahnschrift Light" pitchFamily="34" charset="0"/>
              </a:rPr>
              <a:t>Во II – I тыс. до н. э. в Верхней Месопотамии и Передней Азии (современные Ирак, Сирия, частью Турция и Иран) сформировалось государство семитских народов – </a:t>
            </a:r>
            <a:r>
              <a:rPr lang="ru-RU" sz="2800" b="1" dirty="0">
                <a:latin typeface="Bahnschrift Light" pitchFamily="34" charset="0"/>
              </a:rPr>
              <a:t>Ассирия</a:t>
            </a:r>
            <a:r>
              <a:rPr lang="ru-RU" sz="2800" dirty="0">
                <a:latin typeface="Bahnschrift Light" pitchFamily="34" charset="0"/>
              </a:rPr>
              <a:t>, – ставшее первой в мировой истории </a:t>
            </a:r>
            <a:r>
              <a:rPr lang="ru-RU" sz="2800" b="1" u="sng" dirty="0">
                <a:latin typeface="Bahnschrift Light" pitchFamily="34" charset="0"/>
              </a:rPr>
              <a:t>державой</a:t>
            </a:r>
            <a:r>
              <a:rPr lang="ru-RU" sz="2800" dirty="0">
                <a:latin typeface="Bahnschrift Light" pitchFamily="34" charset="0"/>
              </a:rPr>
              <a:t>.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1560" y="3501008"/>
            <a:ext cx="7778824" cy="48348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latin typeface="Bahnschrift Light" pitchFamily="34" charset="0"/>
              </a:rPr>
              <a:t> </a:t>
            </a:r>
          </a:p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latin typeface="Bahnschrift Light" pitchFamily="34" charset="0"/>
              </a:rPr>
              <a:t>Ребята давайте откроем словари, найдем определение слова и запишем себе в тетрадь – </a:t>
            </a:r>
            <a:r>
              <a:rPr lang="ru-RU" sz="2800" b="1" u="sng" dirty="0" smtClean="0">
                <a:latin typeface="Bahnschrift Light" pitchFamily="34" charset="0"/>
              </a:rPr>
              <a:t>держава</a:t>
            </a:r>
            <a:r>
              <a:rPr lang="ru-RU" sz="2800" dirty="0" smtClean="0">
                <a:latin typeface="Bahnschrift Light" pitchFamily="34" charset="0"/>
              </a:rPr>
              <a:t>.</a:t>
            </a:r>
          </a:p>
          <a:p>
            <a:endParaRPr lang="ru-RU" sz="2800" dirty="0">
              <a:latin typeface="Bahnschrift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56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Ассирийская держава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" y="1600200"/>
            <a:ext cx="7200900" cy="4800600"/>
          </a:xfrm>
        </p:spPr>
      </p:pic>
    </p:spTree>
    <p:extLst>
      <p:ext uri="{BB962C8B-B14F-4D97-AF65-F5344CB8AC3E}">
        <p14:creationId xmlns:p14="http://schemas.microsoft.com/office/powerpoint/2010/main" val="205947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В каком веке начали использовать железо?</a:t>
            </a:r>
          </a:p>
          <a:p>
            <a:r>
              <a:rPr lang="ru-RU" sz="4000" dirty="0" smtClean="0"/>
              <a:t>Почему Ассирия была самой сильной державой того времени?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36664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76872"/>
            <a:ext cx="8928992" cy="1672981"/>
          </a:xfrm>
        </p:spPr>
      </p:pic>
    </p:spTree>
    <p:extLst>
      <p:ext uri="{BB962C8B-B14F-4D97-AF65-F5344CB8AC3E}">
        <p14:creationId xmlns:p14="http://schemas.microsoft.com/office/powerpoint/2010/main" val="61689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65" y="2331617"/>
            <a:ext cx="8865163" cy="1610019"/>
          </a:xfrm>
        </p:spPr>
      </p:pic>
      <p:pic>
        <p:nvPicPr>
          <p:cNvPr id="1026" name="Picture 2" descr="C:\Users\Lenovo\Desktop\Без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2276872"/>
            <a:ext cx="9036496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89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Ассирийское войско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200" dirty="0"/>
              <a:t>Конница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47" y="2174875"/>
            <a:ext cx="2922505" cy="3951288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3200" dirty="0"/>
              <a:t>Таран</a:t>
            </a: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564904"/>
            <a:ext cx="4392488" cy="3600400"/>
          </a:xfrm>
        </p:spPr>
      </p:pic>
    </p:spTree>
    <p:extLst>
      <p:ext uri="{BB962C8B-B14F-4D97-AF65-F5344CB8AC3E}">
        <p14:creationId xmlns:p14="http://schemas.microsoft.com/office/powerpoint/2010/main" val="163989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Где в современном мире используют железо:</a:t>
            </a:r>
            <a:endParaRPr lang="ru-RU" sz="4000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1 группа – В сельском хозяйстве</a:t>
            </a:r>
          </a:p>
          <a:p>
            <a:r>
              <a:rPr lang="ru-RU" sz="4800" dirty="0"/>
              <a:t>2 группа – В военной отрасли</a:t>
            </a:r>
          </a:p>
          <a:p>
            <a:r>
              <a:rPr lang="ru-RU" sz="4800" dirty="0"/>
              <a:t>3 группа – В быту/жизни</a:t>
            </a:r>
          </a:p>
        </p:txBody>
      </p:sp>
    </p:spTree>
    <p:extLst>
      <p:ext uri="{BB962C8B-B14F-4D97-AF65-F5344CB8AC3E}">
        <p14:creationId xmlns:p14="http://schemas.microsoft.com/office/powerpoint/2010/main" val="312386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41784"/>
            <a:ext cx="7924800" cy="638944"/>
          </a:xfrm>
        </p:spPr>
        <p:txBody>
          <a:bodyPr/>
          <a:lstStyle/>
          <a:p>
            <a:pPr algn="ctr"/>
            <a:r>
              <a:rPr lang="ru-RU" sz="1800" dirty="0">
                <a:latin typeface="Bahnschrift Light" panose="020B0502040204020203" pitchFamily="34" charset="0"/>
              </a:rPr>
              <a:t>Оружие из железа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50" name="Picture 6" descr="https://jooinn.com/images/ancient-weapons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74" y="980728"/>
            <a:ext cx="8159082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73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9648" y="908720"/>
            <a:ext cx="7924800" cy="41148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4400" dirty="0"/>
              <a:t>Откройте учебник на стр. 87 пункт 3. «Завоевания ассирийских царей» и на карте отметьте государства которые завоевала Ассирия: </a:t>
            </a:r>
          </a:p>
          <a:p>
            <a:r>
              <a:rPr lang="ru-RU" sz="4400" dirty="0"/>
              <a:t>1 группа – Записывают с севера на юг</a:t>
            </a:r>
          </a:p>
          <a:p>
            <a:r>
              <a:rPr lang="ru-RU" sz="4400" dirty="0"/>
              <a:t>2 группа – Записывают с юга на север</a:t>
            </a:r>
          </a:p>
          <a:p>
            <a:r>
              <a:rPr lang="ru-RU" sz="4400" dirty="0"/>
              <a:t>3 группа – Записывают с востока на запад</a:t>
            </a:r>
          </a:p>
          <a:p>
            <a:pPr marL="0" indent="0">
              <a:buNone/>
            </a:pPr>
            <a:endParaRPr lang="ru-RU" sz="4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25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Древний Египет  </a:t>
            </a:r>
            <a:r>
              <a:rPr lang="ru-RU" sz="4000" dirty="0" smtClean="0"/>
              <a:t>  Вавилон</a:t>
            </a:r>
            <a:endParaRPr lang="ru-RU" sz="40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bfmspb.ru/common/htdocs/upload/fm/programms/Azbuka/egyptian-gf20bb167f-1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367240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i.ytimg.com/vi/vo4Z2viYYSU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1556792"/>
            <a:ext cx="367240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54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pandia.ru/text/82/293/images/img1_55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2385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170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Ассирийская держава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12" y="1600200"/>
            <a:ext cx="6200775" cy="4800600"/>
          </a:xfrm>
        </p:spPr>
      </p:pic>
    </p:spTree>
    <p:extLst>
      <p:ext uri="{BB962C8B-B14F-4D97-AF65-F5344CB8AC3E}">
        <p14:creationId xmlns:p14="http://schemas.microsoft.com/office/powerpoint/2010/main" val="263034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764704"/>
            <a:ext cx="7924800" cy="4806280"/>
          </a:xfrm>
        </p:spPr>
        <p:txBody>
          <a:bodyPr>
            <a:normAutofit lnSpcReduction="10000"/>
          </a:bodyPr>
          <a:lstStyle/>
          <a:p>
            <a:r>
              <a:rPr lang="ru-RU" sz="4200" dirty="0"/>
              <a:t>1 группа – Какому царю нанес поражение </a:t>
            </a:r>
            <a:r>
              <a:rPr lang="ru-RU" sz="4200" dirty="0" err="1"/>
              <a:t>Синахериб</a:t>
            </a:r>
            <a:r>
              <a:rPr lang="ru-RU" sz="4200" dirty="0"/>
              <a:t>?</a:t>
            </a:r>
          </a:p>
          <a:p>
            <a:r>
              <a:rPr lang="ru-RU" sz="4200" dirty="0"/>
              <a:t>2 группа – Какую добычу получил царь?</a:t>
            </a:r>
          </a:p>
          <a:p>
            <a:r>
              <a:rPr lang="ru-RU" sz="4200" dirty="0"/>
              <a:t>3 группа – Как себя охарактеризовал царь </a:t>
            </a:r>
            <a:r>
              <a:rPr lang="ru-RU" sz="4200" dirty="0" err="1"/>
              <a:t>Синахериб</a:t>
            </a:r>
            <a:r>
              <a:rPr lang="ru-RU" sz="4200" dirty="0"/>
              <a:t>? </a:t>
            </a:r>
          </a:p>
          <a:p>
            <a:pPr marL="0" indent="0">
              <a:buNone/>
            </a:pPr>
            <a:endParaRPr lang="ru-RU" sz="4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60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Ассирийская держава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44" y="1600200"/>
            <a:ext cx="7012112" cy="4800600"/>
          </a:xfrm>
        </p:spPr>
      </p:pic>
    </p:spTree>
    <p:extLst>
      <p:ext uri="{BB962C8B-B14F-4D97-AF65-F5344CB8AC3E}">
        <p14:creationId xmlns:p14="http://schemas.microsoft.com/office/powerpoint/2010/main" val="137566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764704"/>
            <a:ext cx="7924800" cy="480628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4400" dirty="0"/>
              <a:t>Вам нужно открыть учебник на стр. 89 и прочитать пункт 5 «Библиотека глиняных книг». </a:t>
            </a:r>
          </a:p>
          <a:p>
            <a:r>
              <a:rPr lang="ru-RU" sz="4200" dirty="0"/>
              <a:t>1 группа – Как царь Ассирии собрал большую библиотеку?</a:t>
            </a:r>
          </a:p>
          <a:p>
            <a:r>
              <a:rPr lang="ru-RU" sz="4200" dirty="0"/>
              <a:t>2 группа – Почему библиотека уцелела? </a:t>
            </a:r>
          </a:p>
          <a:p>
            <a:r>
              <a:rPr lang="ru-RU" sz="4200" dirty="0"/>
              <a:t>3 группа – В каком году </a:t>
            </a:r>
            <a:r>
              <a:rPr lang="ru-RU" sz="4200" dirty="0" smtClean="0"/>
              <a:t>была </a:t>
            </a:r>
            <a:r>
              <a:rPr lang="ru-RU" sz="4200" dirty="0"/>
              <a:t>покорена Ассирия?</a:t>
            </a:r>
          </a:p>
          <a:p>
            <a:pPr marL="0" indent="0">
              <a:buNone/>
            </a:pPr>
            <a:endParaRPr lang="ru-RU" sz="4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50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92896"/>
            <a:ext cx="8826241" cy="1675274"/>
          </a:xfrm>
        </p:spPr>
      </p:pic>
      <p:pic>
        <p:nvPicPr>
          <p:cNvPr id="2050" name="Picture 2" descr="C:\Users\Lenovo\Desktop\Без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92896"/>
            <a:ext cx="8784976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204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Ассирийская держава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/>
              <a:t>Почему Ассирия была самой сильной державой того времени?</a:t>
            </a:r>
          </a:p>
          <a:p>
            <a:r>
              <a:rPr lang="ru-RU" sz="3600" dirty="0"/>
              <a:t>И что мы узнали сегодня?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877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latin typeface="Bahnschrift Light" panose="020B0502040204020203" pitchFamily="34" charset="0"/>
              </a:rPr>
              <a:t>Подводя итог урока отметим:</a:t>
            </a:r>
            <a:endParaRPr lang="ru-RU" sz="3600" dirty="0">
              <a:latin typeface="Bahnschrift Ligh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000" dirty="0"/>
              <a:t>1. Древние ассирийцы создали огромную державу, завоевав многих соседей;</a:t>
            </a:r>
          </a:p>
          <a:p>
            <a:r>
              <a:rPr lang="ru-RU" sz="3000" dirty="0"/>
              <a:t>2. Крупные завоевания ассирийцев стали возможны благодаря изобретению железа, использованию конницы и таранов;</a:t>
            </a:r>
          </a:p>
          <a:p>
            <a:r>
              <a:rPr lang="ru-RU" sz="3000" dirty="0"/>
              <a:t>3. В Ассирии так же развивалось искусство – строились дворцы и храмы, была создана библиотека глиняных книг.</a:t>
            </a:r>
          </a:p>
          <a:p>
            <a:endParaRPr lang="ru-RU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46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1824"/>
            <a:ext cx="7924800" cy="1143000"/>
          </a:xfrm>
        </p:spPr>
        <p:txBody>
          <a:bodyPr/>
          <a:lstStyle/>
          <a:p>
            <a:r>
              <a:rPr lang="ru-RU" b="1" dirty="0">
                <a:latin typeface="Bahnschrift Light" pitchFamily="34" charset="0"/>
              </a:rPr>
              <a:t>Домашнее задание</a:t>
            </a:r>
            <a:r>
              <a:rPr lang="ru-RU" dirty="0">
                <a:latin typeface="Bahnschrift Light" pitchFamily="34" charset="0"/>
              </a:rPr>
              <a:t>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1656" y="1834480"/>
            <a:ext cx="7924800" cy="4114800"/>
          </a:xfrm>
        </p:spPr>
        <p:txBody>
          <a:bodyPr>
            <a:normAutofit/>
          </a:bodyPr>
          <a:lstStyle/>
          <a:p>
            <a:r>
              <a:rPr lang="ru-RU" sz="3200" dirty="0"/>
              <a:t>1 группа – Составить кроссворд </a:t>
            </a:r>
          </a:p>
          <a:p>
            <a:r>
              <a:rPr lang="ru-RU" sz="3200" dirty="0"/>
              <a:t>2 группа –  Составить рассказ о путешествии в Ассирию</a:t>
            </a:r>
          </a:p>
          <a:p>
            <a:r>
              <a:rPr lang="ru-RU" sz="3200" dirty="0"/>
              <a:t>3 группа – Заполнить пропуски в тексте</a:t>
            </a:r>
          </a:p>
        </p:txBody>
      </p:sp>
    </p:spTree>
    <p:extLst>
      <p:ext uri="{BB962C8B-B14F-4D97-AF65-F5344CB8AC3E}">
        <p14:creationId xmlns:p14="http://schemas.microsoft.com/office/powerpoint/2010/main" val="151191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i.pinimg.com/originals/1a/c7/eb/1ac7eb438eb65432b7e482e3ab7f05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2027"/>
            <a:ext cx="8568952" cy="634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09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latin typeface="Bahnschrift Light" panose="020B0502040204020203" pitchFamily="34" charset="0"/>
              </a:rPr>
              <a:t>Карта древнего мира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93" y="1600200"/>
            <a:ext cx="7057014" cy="4800600"/>
          </a:xfrm>
        </p:spPr>
      </p:pic>
    </p:spTree>
    <p:extLst>
      <p:ext uri="{BB962C8B-B14F-4D97-AF65-F5344CB8AC3E}">
        <p14:creationId xmlns:p14="http://schemas.microsoft.com/office/powerpoint/2010/main" val="53494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latin typeface="Bahnschrift Light" panose="020B0502040204020203" pitchFamily="34" charset="0"/>
              </a:rPr>
              <a:t>Карта древнего мира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54" y="1607612"/>
            <a:ext cx="7041491" cy="4785775"/>
          </a:xfrm>
        </p:spPr>
      </p:pic>
    </p:spTree>
    <p:extLst>
      <p:ext uri="{BB962C8B-B14F-4D97-AF65-F5344CB8AC3E}">
        <p14:creationId xmlns:p14="http://schemas.microsoft.com/office/powerpoint/2010/main" val="271640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latin typeface="Bahnschrift Light" panose="020B0502040204020203" pitchFamily="34" charset="0"/>
              </a:rPr>
              <a:t>Карта древнего мира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54" y="1607612"/>
            <a:ext cx="7041491" cy="4785775"/>
          </a:xfrm>
        </p:spPr>
      </p:pic>
    </p:spTree>
    <p:extLst>
      <p:ext uri="{BB962C8B-B14F-4D97-AF65-F5344CB8AC3E}">
        <p14:creationId xmlns:p14="http://schemas.microsoft.com/office/powerpoint/2010/main" val="21653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latin typeface="Bahnschrift Light" panose="020B0502040204020203" pitchFamily="34" charset="0"/>
              </a:rPr>
              <a:t>Карта древнего мира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54" y="1607612"/>
            <a:ext cx="7041491" cy="4785775"/>
          </a:xfrm>
        </p:spPr>
      </p:pic>
    </p:spTree>
    <p:extLst>
      <p:ext uri="{BB962C8B-B14F-4D97-AF65-F5344CB8AC3E}">
        <p14:creationId xmlns:p14="http://schemas.microsoft.com/office/powerpoint/2010/main" val="5674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latin typeface="Bahnschrift Light" panose="020B0502040204020203" pitchFamily="34" charset="0"/>
              </a:rPr>
              <a:t>Карта древнего мира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54" y="1607612"/>
            <a:ext cx="7041491" cy="4785775"/>
          </a:xfrm>
        </p:spPr>
      </p:pic>
    </p:spTree>
    <p:extLst>
      <p:ext uri="{BB962C8B-B14F-4D97-AF65-F5344CB8AC3E}">
        <p14:creationId xmlns:p14="http://schemas.microsoft.com/office/powerpoint/2010/main" val="34035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Ассирийская держава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3371"/>
            <a:ext cx="7632848" cy="5012236"/>
          </a:xfrm>
        </p:spPr>
      </p:pic>
    </p:spTree>
    <p:extLst>
      <p:ext uri="{BB962C8B-B14F-4D97-AF65-F5344CB8AC3E}">
        <p14:creationId xmlns:p14="http://schemas.microsoft.com/office/powerpoint/2010/main" val="138741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346</TotalTime>
  <Words>345</Words>
  <Application>Microsoft Office PowerPoint</Application>
  <PresentationFormat>Экран (4:3)</PresentationFormat>
  <Paragraphs>52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Соседство</vt:lpstr>
      <vt:lpstr>История</vt:lpstr>
      <vt:lpstr>Древний Египет    Вавилон</vt:lpstr>
      <vt:lpstr>Презентация PowerPoint</vt:lpstr>
      <vt:lpstr>Карта древнего мира</vt:lpstr>
      <vt:lpstr>Карта древнего мира</vt:lpstr>
      <vt:lpstr>Карта древнего мира</vt:lpstr>
      <vt:lpstr>Карта древнего мира</vt:lpstr>
      <vt:lpstr>Карта древнего мира</vt:lpstr>
      <vt:lpstr>Ассирийская держава</vt:lpstr>
      <vt:lpstr>Цель:</vt:lpstr>
      <vt:lpstr>Презентация PowerPoint</vt:lpstr>
      <vt:lpstr>Ассирийская держава</vt:lpstr>
      <vt:lpstr>Презентация PowerPoint</vt:lpstr>
      <vt:lpstr>Презентация PowerPoint</vt:lpstr>
      <vt:lpstr>Презентация PowerPoint</vt:lpstr>
      <vt:lpstr>Ассирийское войско</vt:lpstr>
      <vt:lpstr>Где в современном мире используют железо:</vt:lpstr>
      <vt:lpstr>Оружие из железа</vt:lpstr>
      <vt:lpstr>Презентация PowerPoint</vt:lpstr>
      <vt:lpstr>Презентация PowerPoint</vt:lpstr>
      <vt:lpstr>Ассирийская держава</vt:lpstr>
      <vt:lpstr>Презентация PowerPoint</vt:lpstr>
      <vt:lpstr>Ассирийская держава</vt:lpstr>
      <vt:lpstr>Презентация PowerPoint</vt:lpstr>
      <vt:lpstr>Презентация PowerPoint</vt:lpstr>
      <vt:lpstr>Ассирийская держава</vt:lpstr>
      <vt:lpstr>Подводя итог урока отметим:</vt:lpstr>
      <vt:lpstr>Домашнее задание: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20</cp:revision>
  <dcterms:created xsi:type="dcterms:W3CDTF">2022-10-17T18:11:02Z</dcterms:created>
  <dcterms:modified xsi:type="dcterms:W3CDTF">2022-10-24T17:17:40Z</dcterms:modified>
</cp:coreProperties>
</file>