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00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40914-5FF7-4C50-A7D1-75A9AC8DF5A0}" type="datetimeFigureOut">
              <a:rPr lang="ru-RU" smtClean="0"/>
              <a:t>06.04.2016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B23E-1DBF-4B0E-8B60-521D222260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40914-5FF7-4C50-A7D1-75A9AC8DF5A0}" type="datetimeFigureOut">
              <a:rPr lang="ru-RU" smtClean="0"/>
              <a:t>06.04.2016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B23E-1DBF-4B0E-8B60-521D222260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40914-5FF7-4C50-A7D1-75A9AC8DF5A0}" type="datetimeFigureOut">
              <a:rPr lang="ru-RU" smtClean="0"/>
              <a:t>06.04.2016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B23E-1DBF-4B0E-8B60-521D222260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40914-5FF7-4C50-A7D1-75A9AC8DF5A0}" type="datetimeFigureOut">
              <a:rPr lang="ru-RU" smtClean="0"/>
              <a:t>06.04.2016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B23E-1DBF-4B0E-8B60-521D222260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40914-5FF7-4C50-A7D1-75A9AC8DF5A0}" type="datetimeFigureOut">
              <a:rPr lang="ru-RU" smtClean="0"/>
              <a:t>06.04.2016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B23E-1DBF-4B0E-8B60-521D222260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40914-5FF7-4C50-A7D1-75A9AC8DF5A0}" type="datetimeFigureOut">
              <a:rPr lang="ru-RU" smtClean="0"/>
              <a:t>06.04.2016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B23E-1DBF-4B0E-8B60-521D222260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40914-5FF7-4C50-A7D1-75A9AC8DF5A0}" type="datetimeFigureOut">
              <a:rPr lang="ru-RU" smtClean="0"/>
              <a:t>06.04.2016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B23E-1DBF-4B0E-8B60-521D222260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40914-5FF7-4C50-A7D1-75A9AC8DF5A0}" type="datetimeFigureOut">
              <a:rPr lang="ru-RU" smtClean="0"/>
              <a:t>06.04.2016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B23E-1DBF-4B0E-8B60-521D222260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40914-5FF7-4C50-A7D1-75A9AC8DF5A0}" type="datetimeFigureOut">
              <a:rPr lang="ru-RU" smtClean="0"/>
              <a:t>06.04.2016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B23E-1DBF-4B0E-8B60-521D222260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40914-5FF7-4C50-A7D1-75A9AC8DF5A0}" type="datetimeFigureOut">
              <a:rPr lang="ru-RU" smtClean="0"/>
              <a:t>06.04.2016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B23E-1DBF-4B0E-8B60-521D222260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40914-5FF7-4C50-A7D1-75A9AC8DF5A0}" type="datetimeFigureOut">
              <a:rPr lang="ru-RU" smtClean="0"/>
              <a:t>06.04.2016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B23E-1DBF-4B0E-8B60-521D222260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D40914-5FF7-4C50-A7D1-75A9AC8DF5A0}" type="datetimeFigureOut">
              <a:rPr lang="ru-RU" smtClean="0"/>
              <a:t>06.04.2016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F8B23E-1DBF-4B0E-8B60-521D2222606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G:\космос слайды\0001  5,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-142900"/>
            <a:ext cx="8429684" cy="7143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G:\космос слайды\0010  2бббб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85852" y="-178617"/>
            <a:ext cx="6500858" cy="71705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G:\космос слайды\0011  original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8292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G:\космос слайды\0012  ет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64884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G:\космос слайды\0013  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001288" cy="75027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G:\космос слайды\0014  527f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G:\космос слайды\0015  enera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G:\космос слайды\0016  mlja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G:\космос слайды\0017  5999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8346" cy="70173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G:\космос слайды\0018  Upiter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G:\космос слайды\0019  n1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905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G:\космос слайды\0002  zEg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2676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G:\космос слайды\0020  e_1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6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G:\космос слайды\0021  ptun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G:\космос слайды\0022  6470-1280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4127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G:\космос слайды\0023  main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G:\космос слайды\0024  1_or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40587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G:\космос слайды\0025  -228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1017664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G:\космос слайды\0026  87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G:\космос слайды\0027  larg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61735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G:\космос слайды\0028  _X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037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G:\космос слайды\0029  6_preview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0"/>
            <a:ext cx="6858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G:\космос слайды\0003  0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59593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G:\космос слайды\0004  _72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85918" y="0"/>
            <a:ext cx="5733187" cy="6917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G:\космос слайды\0005  garin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571536" y="0"/>
            <a:ext cx="988786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2" descr="G:\космос слайды\0006  a-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0098" y="0"/>
            <a:ext cx="994493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G:\космос слайды\0007  SosX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42898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G:\космос слайды\0008  un_gr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90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G:\космос слайды\0009  hengo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062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Экран (4:3)</PresentationFormat>
  <Paragraphs>0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</cp:revision>
  <dcterms:created xsi:type="dcterms:W3CDTF">2016-04-06T08:40:56Z</dcterms:created>
  <dcterms:modified xsi:type="dcterms:W3CDTF">2016-04-06T09:12:30Z</dcterms:modified>
</cp:coreProperties>
</file>