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3" r:id="rId4"/>
    <p:sldId id="286" r:id="rId5"/>
    <p:sldId id="277" r:id="rId6"/>
    <p:sldId id="288" r:id="rId7"/>
    <p:sldId id="278" r:id="rId8"/>
    <p:sldId id="279" r:id="rId9"/>
    <p:sldId id="280" r:id="rId10"/>
    <p:sldId id="283" r:id="rId11"/>
    <p:sldId id="285" r:id="rId12"/>
    <p:sldId id="258" r:id="rId13"/>
    <p:sldId id="275" r:id="rId14"/>
    <p:sldId id="291" r:id="rId15"/>
    <p:sldId id="259" r:id="rId16"/>
    <p:sldId id="270" r:id="rId17"/>
    <p:sldId id="287" r:id="rId18"/>
    <p:sldId id="290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10.01.2007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 класс</a:t>
            </a:r>
            <a:br>
              <a:rPr lang="ru-RU" dirty="0" smtClean="0"/>
            </a:br>
            <a:r>
              <a:rPr lang="ru-RU" sz="1800" dirty="0" smtClean="0"/>
              <a:t>подготовила</a:t>
            </a:r>
            <a:br>
              <a:rPr lang="ru-RU" sz="1800" dirty="0" smtClean="0"/>
            </a:br>
            <a:r>
              <a:rPr lang="ru-RU" sz="1800" dirty="0" smtClean="0"/>
              <a:t>учитель начальных  классов</a:t>
            </a:r>
            <a:br>
              <a:rPr lang="ru-RU" sz="1800" dirty="0" smtClean="0"/>
            </a:br>
            <a:r>
              <a:rPr lang="ru-RU" sz="1800" b="1" dirty="0" err="1" smtClean="0"/>
              <a:t>шахбанова</a:t>
            </a:r>
            <a:r>
              <a:rPr lang="ru-RU" sz="1800" b="1" dirty="0" smtClean="0"/>
              <a:t>  </a:t>
            </a:r>
            <a:r>
              <a:rPr lang="ru-RU" sz="1800" b="1" dirty="0" err="1" smtClean="0"/>
              <a:t>Эльмира</a:t>
            </a:r>
            <a:r>
              <a:rPr lang="ru-RU" sz="1800" b="1" dirty="0" smtClean="0"/>
              <a:t>  </a:t>
            </a:r>
            <a:r>
              <a:rPr lang="ru-RU" sz="1800" b="1" dirty="0" err="1" smtClean="0"/>
              <a:t>зейнутдиновна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57166"/>
            <a:ext cx="8458200" cy="9144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User902\Desktop\hello_html_2146e1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3846" y="4286256"/>
            <a:ext cx="3215872" cy="2414358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42910" y="1285860"/>
            <a:ext cx="97345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99"/>
                </a:solidFill>
              </a:rPr>
              <a:t>Слова, отвечающие на </a:t>
            </a:r>
          </a:p>
          <a:p>
            <a:r>
              <a:rPr lang="ru-RU" sz="3200" b="1" dirty="0">
                <a:solidFill>
                  <a:srgbClr val="000099"/>
                </a:solidFill>
              </a:rPr>
              <a:t>вопросы </a:t>
            </a:r>
          </a:p>
          <a:p>
            <a:r>
              <a:rPr lang="ru-RU" sz="3200" b="1" i="1" dirty="0">
                <a:solidFill>
                  <a:srgbClr val="FF0000"/>
                </a:solidFill>
              </a:rPr>
              <a:t>Какая? Какое? Какой? Какие?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57700" name="Object 4"/>
          <p:cNvGraphicFramePr>
            <a:graphicFrameLocks noChangeAspect="1"/>
          </p:cNvGraphicFramePr>
          <p:nvPr/>
        </p:nvGraphicFramePr>
        <p:xfrm>
          <a:off x="0" y="0"/>
          <a:ext cx="9144000" cy="6915150"/>
        </p:xfrm>
        <a:graphic>
          <a:graphicData uri="http://schemas.openxmlformats.org/presentationml/2006/ole">
            <p:oleObj spid="_x0000_s90114" name="Слайд" r:id="rId3" imgW="4572180" imgH="3428972" progId="PowerPoint.Slide.8">
              <p:embed/>
            </p:oleObj>
          </a:graphicData>
        </a:graphic>
      </p:graphicFrame>
      <p:sp>
        <p:nvSpPr>
          <p:cNvPr id="3" name="Нижний колонтитул 2"/>
          <p:cNvSpPr txBox="1">
            <a:spLocks noGrp="1"/>
          </p:cNvSpPr>
          <p:nvPr/>
        </p:nvSpPr>
        <p:spPr bwMode="auto">
          <a:xfrm>
            <a:off x="1714500" y="6381750"/>
            <a:ext cx="5929313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0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902\Desktop\6625363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0917"/>
            <a:ext cx="9144000" cy="71689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6248" y="4714884"/>
            <a:ext cx="1373068" cy="46166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желтый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929330"/>
            <a:ext cx="135732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синее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0"/>
            <a:ext cx="1214446" cy="369332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B0F0"/>
                </a:solidFill>
              </a:rPr>
              <a:t>голубые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642918"/>
            <a:ext cx="108555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ясное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3286124"/>
            <a:ext cx="1338828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красивая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1928802"/>
            <a:ext cx="120359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яркое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Соедини  стрелками: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sz="5900" dirty="0" smtClean="0">
                <a:solidFill>
                  <a:srgbClr val="FF0000"/>
                </a:solidFill>
              </a:rPr>
              <a:t> </a:t>
            </a:r>
            <a:endParaRPr lang="ru-RU" sz="8400" dirty="0" smtClean="0">
              <a:solidFill>
                <a:srgbClr val="FF0000"/>
              </a:solidFill>
            </a:endParaRPr>
          </a:p>
          <a:p>
            <a:r>
              <a:rPr lang="ru-RU" sz="6700" b="1" i="1" dirty="0" smtClean="0"/>
              <a:t>      Снег                                    добрый</a:t>
            </a:r>
            <a:endParaRPr lang="ru-RU" sz="6700" b="1" dirty="0" smtClean="0"/>
          </a:p>
          <a:p>
            <a:r>
              <a:rPr lang="ru-RU" sz="6700" b="1" i="1" dirty="0" smtClean="0"/>
              <a:t>     Малина                             пушистый</a:t>
            </a:r>
            <a:endParaRPr lang="ru-RU" sz="6700" b="1" dirty="0" smtClean="0"/>
          </a:p>
          <a:p>
            <a:r>
              <a:rPr lang="ru-RU" sz="6700" b="1" i="1" dirty="0" smtClean="0"/>
              <a:t>     Мальчик                            высокое</a:t>
            </a:r>
            <a:endParaRPr lang="ru-RU" sz="6700" b="1" dirty="0" smtClean="0"/>
          </a:p>
          <a:p>
            <a:r>
              <a:rPr lang="ru-RU" sz="6700" b="1" i="1" dirty="0" smtClean="0"/>
              <a:t>       Дерево                               спелая </a:t>
            </a:r>
            <a:endParaRPr lang="ru-RU" sz="6700" b="1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</a:t>
            </a:r>
          </a:p>
          <a:p>
            <a:r>
              <a:rPr lang="ru-RU" dirty="0" smtClean="0"/>
              <a:t>	 	 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   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                   </a:t>
            </a:r>
          </a:p>
          <a:p>
            <a:endParaRPr lang="ru-RU" dirty="0"/>
          </a:p>
        </p:txBody>
      </p:sp>
      <p:pic>
        <p:nvPicPr>
          <p:cNvPr id="4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929198"/>
            <a:ext cx="2373069" cy="1813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Соедини  стрелками: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sz="5900" dirty="0" smtClean="0">
                <a:solidFill>
                  <a:srgbClr val="FF0000"/>
                </a:solidFill>
              </a:rPr>
              <a:t> </a:t>
            </a:r>
            <a:endParaRPr lang="ru-RU" sz="8400" dirty="0" smtClean="0">
              <a:solidFill>
                <a:srgbClr val="FF0000"/>
              </a:solidFill>
            </a:endParaRPr>
          </a:p>
          <a:p>
            <a:r>
              <a:rPr lang="ru-RU" sz="6700" b="1" i="1" dirty="0" smtClean="0"/>
              <a:t>      Снег                                              добрый</a:t>
            </a:r>
            <a:endParaRPr lang="ru-RU" sz="6700" b="1" dirty="0" smtClean="0"/>
          </a:p>
          <a:p>
            <a:r>
              <a:rPr lang="ru-RU" sz="6700" b="1" i="1" dirty="0" smtClean="0"/>
              <a:t>     Малина                                       пушистый</a:t>
            </a:r>
            <a:endParaRPr lang="ru-RU" sz="6700" b="1" dirty="0" smtClean="0"/>
          </a:p>
          <a:p>
            <a:r>
              <a:rPr lang="ru-RU" sz="6700" b="1" i="1" dirty="0" smtClean="0"/>
              <a:t>     Мальчик                                      высокое</a:t>
            </a:r>
            <a:endParaRPr lang="ru-RU" sz="6700" b="1" dirty="0" smtClean="0"/>
          </a:p>
          <a:p>
            <a:r>
              <a:rPr lang="ru-RU" sz="6700" b="1" i="1" dirty="0" smtClean="0"/>
              <a:t>       Дерево                                          спелая </a:t>
            </a:r>
            <a:endParaRPr lang="ru-RU" sz="6700" b="1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</a:t>
            </a:r>
          </a:p>
          <a:p>
            <a:r>
              <a:rPr lang="ru-RU" dirty="0" smtClean="0"/>
              <a:t>	 	 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   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                   </a:t>
            </a:r>
          </a:p>
          <a:p>
            <a:endParaRPr lang="ru-RU" dirty="0"/>
          </a:p>
        </p:txBody>
      </p:sp>
      <p:pic>
        <p:nvPicPr>
          <p:cNvPr id="4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929198"/>
            <a:ext cx="2373069" cy="1813959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428860" y="2786058"/>
            <a:ext cx="2857520" cy="42862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714612" y="2786058"/>
            <a:ext cx="2571768" cy="8572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3174" y="3143248"/>
            <a:ext cx="2786082" cy="857256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786050" y="3571876"/>
            <a:ext cx="2500330" cy="42862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    Работа   в   парах.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686800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Закончи предложение: </a:t>
            </a:r>
          </a:p>
          <a:p>
            <a:endParaRPr lang="ru-RU" dirty="0" smtClean="0"/>
          </a:p>
          <a:p>
            <a:r>
              <a:rPr lang="ru-RU" b="1" i="1" u="sng" dirty="0" smtClean="0">
                <a:solidFill>
                  <a:srgbClr val="0070C0"/>
                </a:solidFill>
              </a:rPr>
              <a:t>У лисы пушистый </a:t>
            </a:r>
            <a:r>
              <a:rPr lang="ru-RU" b="1" i="1" u="sng" dirty="0" err="1" smtClean="0">
                <a:solidFill>
                  <a:srgbClr val="0070C0"/>
                </a:solidFill>
              </a:rPr>
              <a:t>___</a:t>
            </a:r>
            <a:r>
              <a:rPr lang="ru-RU" b="1" i="1" u="sng" dirty="0" err="1" smtClean="0">
                <a:solidFill>
                  <a:srgbClr val="C00000"/>
                </a:solidFill>
              </a:rPr>
              <a:t>хвост___________________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i="1" u="sng" dirty="0" smtClean="0">
                <a:solidFill>
                  <a:srgbClr val="0070C0"/>
                </a:solidFill>
              </a:rPr>
              <a:t>У зайца длинные </a:t>
            </a:r>
            <a:r>
              <a:rPr lang="ru-RU" b="1" i="1" u="sng" dirty="0" err="1" smtClean="0">
                <a:solidFill>
                  <a:srgbClr val="C00000"/>
                </a:solidFill>
              </a:rPr>
              <a:t>_____уши____________________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i="1" u="sng" dirty="0" smtClean="0">
                <a:solidFill>
                  <a:srgbClr val="0070C0"/>
                </a:solidFill>
              </a:rPr>
              <a:t>У волка острые </a:t>
            </a:r>
            <a:r>
              <a:rPr lang="ru-RU" b="1" i="1" u="sng" dirty="0" err="1" smtClean="0">
                <a:solidFill>
                  <a:srgbClr val="C00000"/>
                </a:solidFill>
              </a:rPr>
              <a:t>________зубы________________</a:t>
            </a:r>
            <a:r>
              <a:rPr lang="ru-RU" b="1" i="1" u="sng" dirty="0" err="1" smtClean="0">
                <a:solidFill>
                  <a:srgbClr val="0070C0"/>
                </a:solidFill>
              </a:rPr>
              <a:t>_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Рисунок 3" descr="http://img0.liveinternet.ru/images/attach/c/9/106/716/106716972_large_7f04535132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572008"/>
            <a:ext cx="1828800" cy="158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4.infourok.ru/uploads/ex/0ca6/00022f85-da88a94c/hello_html_m17de20a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572008"/>
            <a:ext cx="1646672" cy="164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0.liveinternet.ru/images/attach/d/1/132/969/132969368_25382412cutebunnywithfloweronawhitebackgroundvectorillustrationStockPhot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643446"/>
            <a:ext cx="1367111" cy="169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57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Подчеркни  слова, которые обозначают   </a:t>
            </a:r>
            <a:b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предмет - </a:t>
            </a:r>
            <a:r>
              <a:rPr lang="ru-RU" cap="none" dirty="0" smtClean="0"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жёлтым</a:t>
            </a: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карандашом, </a:t>
            </a:r>
            <a:b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признак предмета - </a:t>
            </a:r>
            <a:r>
              <a:rPr lang="ru-RU" cap="none" dirty="0" smtClean="0"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cap="none" dirty="0" err="1" smtClean="0"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голубым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Users\User902\Desktop\b_13385335298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85902"/>
            <a:ext cx="5072098" cy="5072098"/>
          </a:xfrm>
          <a:prstGeom prst="rect">
            <a:avLst/>
          </a:prstGeom>
          <a:noFill/>
        </p:spPr>
      </p:pic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5072065" y="1643050"/>
            <a:ext cx="4071935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200" b="1" i="1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Дождь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,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красный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большой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мороз, книга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высокий,</a:t>
            </a:r>
            <a:r>
              <a:rPr kumimoji="0" lang="ru-RU" sz="3200" b="1" i="1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спелое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машина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3200" b="1" i="1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чашка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Составь и запиши предложение.  . Подчеркни  слово обозначающее предмет и слово обозначающее действие предмета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 </a:t>
            </a:r>
          </a:p>
          <a:p>
            <a:endParaRPr lang="ru-RU" sz="5000" b="1" dirty="0" smtClean="0"/>
          </a:p>
          <a:p>
            <a:r>
              <a:rPr lang="ru-RU" sz="6700" b="1" dirty="0" smtClean="0">
                <a:solidFill>
                  <a:srgbClr val="0070C0"/>
                </a:solidFill>
              </a:rPr>
              <a:t>   погода, жаркая, стоит</a:t>
            </a:r>
            <a:r>
              <a:rPr lang="ru-RU" sz="6700" b="1" u="sng" dirty="0" smtClean="0">
                <a:solidFill>
                  <a:srgbClr val="0070C0"/>
                </a:solidFill>
              </a:rPr>
              <a:t>  </a:t>
            </a:r>
            <a:endParaRPr lang="ru-RU" sz="6700" b="1" dirty="0" smtClean="0">
              <a:solidFill>
                <a:srgbClr val="0070C0"/>
              </a:solidFill>
            </a:endParaRPr>
          </a:p>
          <a:p>
            <a:r>
              <a:rPr lang="ru-RU" sz="5000" b="1" dirty="0" smtClean="0"/>
              <a:t> _______________________________________________________________________________________________________________________________________________</a:t>
            </a:r>
          </a:p>
          <a:p>
            <a:pPr>
              <a:buNone/>
            </a:pPr>
            <a:r>
              <a:rPr lang="ru-RU" sz="5000" b="1" dirty="0" smtClean="0"/>
              <a:t> </a:t>
            </a:r>
          </a:p>
          <a:p>
            <a:pPr>
              <a:buNone/>
            </a:pPr>
            <a:r>
              <a:rPr lang="ru-RU" sz="5000" b="1" dirty="0" smtClean="0"/>
              <a:t>  </a:t>
            </a:r>
            <a:r>
              <a:rPr lang="ru-RU" sz="5000" b="1" u="sng" dirty="0" smtClean="0"/>
              <a:t> </a:t>
            </a:r>
            <a:endParaRPr lang="ru-RU" sz="5000" b="1" dirty="0" smtClean="0"/>
          </a:p>
          <a:p>
            <a:r>
              <a:rPr lang="ru-RU" sz="6700" b="1" dirty="0" smtClean="0">
                <a:solidFill>
                  <a:srgbClr val="0070C0"/>
                </a:solidFill>
              </a:rPr>
              <a:t>  лугу, на, растет, трава, высокая</a:t>
            </a:r>
          </a:p>
          <a:p>
            <a:r>
              <a:rPr lang="ru-RU" dirty="0" smtClean="0"/>
              <a:t>________________________________________________________________________________________________________________</a:t>
            </a:r>
          </a:p>
          <a:p>
            <a:r>
              <a:rPr lang="ru-RU" dirty="0" smtClean="0"/>
              <a:t>  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Составь и запиши предложение.  . Подчеркни  слово обозначающее предмет и слово обозначающее действие предмета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 </a:t>
            </a:r>
          </a:p>
          <a:p>
            <a:endParaRPr lang="ru-RU" sz="5000" b="1" dirty="0" smtClean="0"/>
          </a:p>
          <a:p>
            <a:r>
              <a:rPr lang="ru-RU" sz="6700" b="1" dirty="0" smtClean="0">
                <a:solidFill>
                  <a:srgbClr val="0070C0"/>
                </a:solidFill>
              </a:rPr>
              <a:t>   </a:t>
            </a:r>
            <a:r>
              <a:rPr lang="ru-RU" sz="4600" b="1" dirty="0" smtClean="0">
                <a:solidFill>
                  <a:srgbClr val="0070C0"/>
                </a:solidFill>
              </a:rPr>
              <a:t>погода, жаркая, стоит</a:t>
            </a:r>
            <a:r>
              <a:rPr lang="ru-RU" sz="4600" b="1" u="sng" dirty="0" smtClean="0">
                <a:solidFill>
                  <a:srgbClr val="0070C0"/>
                </a:solidFill>
              </a:rPr>
              <a:t>  </a:t>
            </a:r>
            <a:endParaRPr lang="ru-RU" sz="6700" b="1" dirty="0" smtClean="0">
              <a:solidFill>
                <a:srgbClr val="0070C0"/>
              </a:solidFill>
            </a:endParaRPr>
          </a:p>
          <a:p>
            <a:r>
              <a:rPr lang="ru-RU" sz="5000" b="1" dirty="0" smtClean="0"/>
              <a:t> Стоит жаркая погода.</a:t>
            </a:r>
          </a:p>
          <a:p>
            <a:pPr>
              <a:buNone/>
            </a:pPr>
            <a:r>
              <a:rPr lang="ru-RU" sz="5000" b="1" dirty="0" smtClean="0"/>
              <a:t> </a:t>
            </a:r>
          </a:p>
          <a:p>
            <a:pPr>
              <a:buNone/>
            </a:pPr>
            <a:r>
              <a:rPr lang="ru-RU" sz="5000" b="1" dirty="0" smtClean="0"/>
              <a:t>  </a:t>
            </a:r>
            <a:r>
              <a:rPr lang="ru-RU" sz="5000" b="1" u="sng" dirty="0" smtClean="0"/>
              <a:t> </a:t>
            </a:r>
            <a:endParaRPr lang="ru-RU" sz="5000" b="1" dirty="0" smtClean="0"/>
          </a:p>
          <a:p>
            <a:r>
              <a:rPr lang="ru-RU" sz="6700" b="1" dirty="0" smtClean="0">
                <a:solidFill>
                  <a:srgbClr val="0070C0"/>
                </a:solidFill>
              </a:rPr>
              <a:t>  </a:t>
            </a:r>
            <a:r>
              <a:rPr lang="ru-RU" sz="4600" b="1" dirty="0" smtClean="0">
                <a:solidFill>
                  <a:srgbClr val="0070C0"/>
                </a:solidFill>
              </a:rPr>
              <a:t>лугу, на, растет, трава, высокая</a:t>
            </a:r>
            <a:endParaRPr lang="ru-RU" sz="6700" b="1" dirty="0" smtClean="0">
              <a:solidFill>
                <a:srgbClr val="0070C0"/>
              </a:solidFill>
            </a:endParaRPr>
          </a:p>
          <a:p>
            <a:r>
              <a:rPr lang="ru-RU" sz="5100" b="1" dirty="0" smtClean="0">
                <a:solidFill>
                  <a:srgbClr val="FF0000"/>
                </a:solidFill>
              </a:rPr>
              <a:t>На лугу </a:t>
            </a:r>
            <a:r>
              <a:rPr lang="ru-RU" sz="5100" b="1" u="sng" dirty="0" smtClean="0">
                <a:solidFill>
                  <a:srgbClr val="FF0000"/>
                </a:solidFill>
              </a:rPr>
              <a:t>растёт</a:t>
            </a:r>
            <a:r>
              <a:rPr lang="ru-RU" sz="5100" b="1" dirty="0" smtClean="0">
                <a:solidFill>
                  <a:srgbClr val="FF0000"/>
                </a:solidFill>
              </a:rPr>
              <a:t> высокая </a:t>
            </a:r>
            <a:r>
              <a:rPr lang="ru-RU" sz="5100" b="1" u="sng" dirty="0" smtClean="0">
                <a:solidFill>
                  <a:srgbClr val="FF0000"/>
                </a:solidFill>
              </a:rPr>
              <a:t>трава.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29058" y="3643314"/>
            <a:ext cx="1428760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57224" y="3643314"/>
            <a:ext cx="1214446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28662" y="3786190"/>
            <a:ext cx="1214446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00298" y="6072206"/>
            <a:ext cx="1500198" cy="15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902\Desktop\3515_html_mcd842d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106" y="285728"/>
            <a:ext cx="9089734" cy="6215106"/>
          </a:xfrm>
          <a:prstGeom prst="rect">
            <a:avLst/>
          </a:prstGeom>
          <a:noFill/>
        </p:spPr>
      </p:pic>
      <p:pic>
        <p:nvPicPr>
          <p:cNvPr id="116738" name="Picture 2" descr="http://gif-kartinki.ru/49/zolotaja_shkatulk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00500"/>
            <a:ext cx="34099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rgbClr val="FF0000"/>
                </a:solidFill>
              </a:rPr>
              <a:t>Спасибо</a:t>
            </a:r>
          </a:p>
          <a:p>
            <a:pPr algn="ctr">
              <a:buNone/>
            </a:pPr>
            <a:r>
              <a:rPr lang="ru-RU" sz="9600" dirty="0" smtClean="0">
                <a:solidFill>
                  <a:srgbClr val="FF0000"/>
                </a:solidFill>
              </a:rPr>
              <a:t>за внимание.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8195" name="Picture 3" descr="C:\Users\User902\Desktop\922154682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071810"/>
            <a:ext cx="952500" cy="77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9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красивого письма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в   во  </a:t>
            </a:r>
            <a:r>
              <a:rPr lang="ru-RU" i="1" dirty="0" err="1" smtClean="0"/>
              <a:t>ви</a:t>
            </a:r>
            <a:r>
              <a:rPr lang="ru-RU" i="1" dirty="0" smtClean="0"/>
              <a:t>  весёлый </a:t>
            </a:r>
            <a:endParaRPr lang="ru-RU" i="1" dirty="0"/>
          </a:p>
        </p:txBody>
      </p:sp>
      <p:pic>
        <p:nvPicPr>
          <p:cNvPr id="4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72405"/>
            <a:ext cx="4429124" cy="3385595"/>
          </a:xfrm>
          <a:prstGeom prst="rect">
            <a:avLst/>
          </a:prstGeom>
          <a:noFill/>
        </p:spPr>
      </p:pic>
      <p:pic>
        <p:nvPicPr>
          <p:cNvPr id="5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472405"/>
            <a:ext cx="4429124" cy="3385595"/>
          </a:xfrm>
          <a:prstGeom prst="rect">
            <a:avLst/>
          </a:prstGeom>
          <a:noFill/>
        </p:spPr>
      </p:pic>
      <p:pic>
        <p:nvPicPr>
          <p:cNvPr id="6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472405"/>
            <a:ext cx="4429124" cy="3385595"/>
          </a:xfrm>
          <a:prstGeom prst="rect">
            <a:avLst/>
          </a:prstGeom>
          <a:noFill/>
        </p:spPr>
      </p:pic>
      <p:pic>
        <p:nvPicPr>
          <p:cNvPr id="7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472405"/>
            <a:ext cx="4429124" cy="3385595"/>
          </a:xfrm>
          <a:prstGeom prst="rect">
            <a:avLst/>
          </a:prstGeom>
          <a:noFill/>
        </p:spPr>
      </p:pic>
      <p:pic>
        <p:nvPicPr>
          <p:cNvPr id="8" name="Picture 2" descr="C:\Users\User902\Desktop\169263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472405"/>
            <a:ext cx="4429124" cy="3385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902\Desktop\imag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14282" y="214290"/>
            <a:ext cx="185738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00364" y="214290"/>
            <a:ext cx="251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3929066"/>
            <a:ext cx="138852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Море 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929190" y="3214686"/>
            <a:ext cx="157163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Берег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868" y="357166"/>
            <a:ext cx="115929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Небо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286124"/>
            <a:ext cx="158408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Деревья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5234" name="Picture 2" descr="http://img0.liveinternet.ru/images/attach/c/4/129/13/129013978_0_11d01e_9a9e2331_orig__png__10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929066"/>
            <a:ext cx="2528868" cy="3167883"/>
          </a:xfrm>
          <a:prstGeom prst="rect">
            <a:avLst/>
          </a:prstGeom>
          <a:noFill/>
        </p:spPr>
      </p:pic>
      <p:pic>
        <p:nvPicPr>
          <p:cNvPr id="95238" name="Picture 6" descr="http://www.playcast.ru/uploads/2017/01/06/211759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4643446"/>
            <a:ext cx="2214578" cy="236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  Найди в каждой группе слов лишнее и подчеркни его, запишите еще по одному слову: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          </a:t>
            </a:r>
            <a:r>
              <a:rPr lang="ru-RU" b="1" dirty="0" smtClean="0"/>
              <a:t>Медведь                 орёл</a:t>
            </a:r>
          </a:p>
          <a:p>
            <a:r>
              <a:rPr lang="ru-RU" b="1" dirty="0" smtClean="0"/>
              <a:t>           лилия                      пенал</a:t>
            </a:r>
          </a:p>
          <a:p>
            <a:r>
              <a:rPr lang="ru-RU" b="1" dirty="0" smtClean="0"/>
              <a:t>           ромашка                воробей</a:t>
            </a:r>
          </a:p>
          <a:p>
            <a:r>
              <a:rPr lang="ru-RU" b="1" dirty="0" smtClean="0"/>
              <a:t>           мак                            ласточка</a:t>
            </a:r>
          </a:p>
          <a:p>
            <a:r>
              <a:rPr lang="ru-RU" b="1" dirty="0" smtClean="0"/>
              <a:t> 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85852" y="5286388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285852" y="5643578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285852" y="5857892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643438" y="5286388"/>
            <a:ext cx="235745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72000" y="5643578"/>
            <a:ext cx="250033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572000" y="5929330"/>
            <a:ext cx="25003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  Найди в каждой группе слов лишнее и подчеркни его, запишите еще по одному слову: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          </a:t>
            </a:r>
            <a:r>
              <a:rPr lang="ru-RU" b="1" u="sng" dirty="0" smtClean="0"/>
              <a:t>Медведь</a:t>
            </a:r>
            <a:r>
              <a:rPr lang="ru-RU" b="1" dirty="0" smtClean="0"/>
              <a:t>                 орёл</a:t>
            </a:r>
          </a:p>
          <a:p>
            <a:r>
              <a:rPr lang="ru-RU" b="1" dirty="0" smtClean="0"/>
              <a:t>           лилия                      </a:t>
            </a:r>
            <a:r>
              <a:rPr lang="ru-RU" b="1" u="sng" dirty="0" smtClean="0"/>
              <a:t>пенал</a:t>
            </a:r>
          </a:p>
          <a:p>
            <a:r>
              <a:rPr lang="ru-RU" b="1" dirty="0" smtClean="0"/>
              <a:t>           ромашка                воробей</a:t>
            </a:r>
          </a:p>
          <a:p>
            <a:r>
              <a:rPr lang="ru-RU" b="1" dirty="0" smtClean="0"/>
              <a:t>           мак                            ласточка</a:t>
            </a:r>
          </a:p>
          <a:p>
            <a:r>
              <a:rPr lang="ru-RU" b="1" dirty="0" smtClean="0"/>
              <a:t> 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85852" y="5286388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285852" y="5643578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285852" y="5857892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643438" y="5286388"/>
            <a:ext cx="235745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72000" y="5643578"/>
            <a:ext cx="250033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572000" y="5929330"/>
            <a:ext cx="25003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902\Desktop\3515_html_mcd842d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85255" cy="67151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80" y="6000768"/>
            <a:ext cx="1225977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ползёт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500042"/>
            <a:ext cx="1191160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летает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429264"/>
            <a:ext cx="1154034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лежит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357166"/>
            <a:ext cx="1172822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светит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4000504"/>
            <a:ext cx="1419684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плавает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00826" y="4572008"/>
            <a:ext cx="1162498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растёт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Подбери к </a:t>
            </a:r>
            <a:r>
              <a:rPr lang="ru-RU" cap="none" dirty="0" err="1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словам обозначающим предмет, слова обозначающих действие.</a:t>
            </a:r>
            <a:b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User902\Desktop\depositphotos_24566781-stock-illustration-relax-on-a-tropical-islan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4282" y="1643050"/>
            <a:ext cx="4530386" cy="4525962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857752" y="1571612"/>
            <a:ext cx="4000528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Доктор _______________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Учитель _______________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Строитель _____________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Газета ________________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Подбери к </a:t>
            </a:r>
            <a:r>
              <a:rPr lang="ru-RU" cap="none" dirty="0" err="1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словам обозначающим предмет, слова обозначающих действие.</a:t>
            </a:r>
            <a:br>
              <a:rPr lang="ru-RU" cap="none" dirty="0" smtClean="0"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User902\Desktop\depositphotos_24566781-stock-illustration-relax-on-a-tropical-islan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4282" y="1643050"/>
            <a:ext cx="4530386" cy="4525962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857752" y="1571612"/>
            <a:ext cx="400052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Доктор     лечит 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Учитель  учит.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Строитель строит.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Газета лежит.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504</TotalTime>
  <Words>210</Words>
  <PresentationFormat>Экран (4:3)</PresentationFormat>
  <Paragraphs>122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Трек</vt:lpstr>
      <vt:lpstr>Слайд</vt:lpstr>
      <vt:lpstr>1 класс подготовила учитель начальных  классов шахбанова  Эльмира  зейнутдиновна</vt:lpstr>
      <vt:lpstr>Слайд 2</vt:lpstr>
      <vt:lpstr>Минутка красивого письма</vt:lpstr>
      <vt:lpstr>Слайд 4</vt:lpstr>
      <vt:lpstr>   Найди в каждой группе слов лишнее и подчеркни его, запишите еще по одному слову: </vt:lpstr>
      <vt:lpstr>   Найди в каждой группе слов лишнее и подчеркни его, запишите еще по одному слову: </vt:lpstr>
      <vt:lpstr>Слайд 7</vt:lpstr>
      <vt:lpstr>Подбери к к словам обозначающим предмет, слова обозначающих действие. </vt:lpstr>
      <vt:lpstr>Подбери к к словам обозначающим предмет, слова обозначающих действие. </vt:lpstr>
      <vt:lpstr>Слайд 10</vt:lpstr>
      <vt:lpstr>Слайд 11</vt:lpstr>
      <vt:lpstr>Соедини  стрелками: </vt:lpstr>
      <vt:lpstr>Соедини  стрелками: </vt:lpstr>
      <vt:lpstr>                   Работа   в   парах.</vt:lpstr>
      <vt:lpstr>Подчеркни  слова, которые обозначают    предмет - жёлтым карандашом,  а признак предмета -  голубым</vt:lpstr>
      <vt:lpstr>Составь и запиши предложение.  . Подчеркни  слово обозначающее предмет и слово обозначающее действие предмета </vt:lpstr>
      <vt:lpstr>Составь и запиши предложение.  . Подчеркни  слово обозначающее предмет и слово обозначающее действие предмета 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User902</dc:creator>
  <cp:lastModifiedBy>User902</cp:lastModifiedBy>
  <cp:revision>49</cp:revision>
  <dcterms:created xsi:type="dcterms:W3CDTF">2018-01-27T06:53:54Z</dcterms:created>
  <dcterms:modified xsi:type="dcterms:W3CDTF">2007-01-10T03:59:24Z</dcterms:modified>
</cp:coreProperties>
</file>