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56" r:id="rId2"/>
    <p:sldId id="258" r:id="rId3"/>
    <p:sldId id="259" r:id="rId4"/>
    <p:sldId id="260" r:id="rId5"/>
    <p:sldId id="270" r:id="rId6"/>
    <p:sldId id="261" r:id="rId7"/>
    <p:sldId id="262" r:id="rId8"/>
    <p:sldId id="271" r:id="rId9"/>
    <p:sldId id="263" r:id="rId10"/>
    <p:sldId id="264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595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48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5455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754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3787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760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55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531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4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531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534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32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419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43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4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67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2A586-775B-4F39-9C7F-B3E507D24D04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44D6AA-BEE0-400B-B5C6-2ADEBF8E32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3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393" y="605641"/>
            <a:ext cx="11424062" cy="470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МБОУ Коммунаровская СШ №2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разработка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внеучебного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занятия для 4 класса по программе внеурочной деятельности «Хочу всё знать» с антикоррупционной направленностью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Путешествие по станциям 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Вместе против коррупции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Составитель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Толкачева Ольга Васильевна, </a:t>
            </a:r>
            <a:endParaRPr lang="ru-RU" sz="1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учитель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начальных классов МБОУ Коммунаровской СШ №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37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256495"/>
              </p:ext>
            </p:extLst>
          </p:nvPr>
        </p:nvGraphicFramePr>
        <p:xfrm>
          <a:off x="2867705" y="1814158"/>
          <a:ext cx="5934075" cy="3630044"/>
        </p:xfrm>
        <a:graphic>
          <a:graphicData uri="http://schemas.openxmlformats.org/drawingml/2006/table">
            <a:tbl>
              <a:tblPr firstRow="1" firstCol="1" bandRow="1"/>
              <a:tblGrid>
                <a:gridCol w="423545">
                  <a:extLst>
                    <a:ext uri="{9D8B030D-6E8A-4147-A177-3AD203B41FA5}">
                      <a16:colId xmlns:a16="http://schemas.microsoft.com/office/drawing/2014/main" val="3188947369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1997660578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1023044980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1033962467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392880860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814832074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2897359661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4181404790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1407321281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133174243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2542051486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2235610237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3629779946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31660471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561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792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0539935"/>
                  </a:ext>
                </a:extLst>
              </a:tr>
              <a:tr h="2679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041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214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141327"/>
                  </a:ext>
                </a:extLst>
              </a:tr>
              <a:tr h="3153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89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59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788963"/>
                  </a:ext>
                </a:extLst>
              </a:tr>
              <a:tr h="3073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14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168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385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039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615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575528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19252" y="332989"/>
            <a:ext cx="6096000" cy="10143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</a:t>
            </a:r>
            <a:r>
              <a:rPr lang="ru-RU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Филворд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Девиз: </a:t>
            </a: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Гляди в оба!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33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3397137/pub_5fb781b00a790b7b98e8ad8d_5fb781e715eeab2863e8ce1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65" y="0"/>
            <a:ext cx="9008629" cy="675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2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7325" y="0"/>
            <a:ext cx="10984675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«Сказочная»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Сказка - ложь, да в ней намёк, добрым молодцам урок.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stihi.ru/pics/2022/08/25/28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891" y="1233369"/>
            <a:ext cx="4540290" cy="235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.razrisyika.ru/kart/124/1200/493776-skazka-lisa-i-zayac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892" y="3696561"/>
            <a:ext cx="4540290" cy="293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gas-kvas.com/uploads/posts/2023-02/1676719580_gas-kvas-com-p-zayats-s-morkovkoi-risunok-detskii-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54" y="1014380"/>
            <a:ext cx="3775647" cy="238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kadatka.ru/wp-content/uploads/d/f/2/df27508474c342047ca018ca0d7c53b8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54" y="3520635"/>
            <a:ext cx="3598147" cy="31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498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ikids.ru/slides/5xRDpyBu5Tg7F2XJfSwYQ-jg5NdZv66z.pptx/f767e36a44b64f583f097c064dd4877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42" y="274636"/>
            <a:ext cx="8477786" cy="627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0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326" y="180759"/>
            <a:ext cx="7778338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«Собери словечко»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Торопись, не плошай, слова собирай!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4239" y="1796258"/>
            <a:ext cx="6096000" cy="20681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№2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тажшан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_______________________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циярупкор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_____________________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ствотельгамовы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_________________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кавтзя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______________  ___________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0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326" y="180759"/>
            <a:ext cx="7778338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«Собери словечко»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Торопись, не плошай, слова собирай!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4238" y="1796258"/>
            <a:ext cx="7034151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№2</a:t>
            </a:r>
          </a:p>
          <a:p>
            <a:pPr marL="45720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тажшан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ШАНТАЖ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цияррупкор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КОРРУПЦИЯ</a:t>
            </a:r>
          </a:p>
          <a:p>
            <a:pPr marL="45720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ствотельгамовы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ВЫМОГАТЕЛЬСТВО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кавтзя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ВЗЯТКА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17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0712" y="188827"/>
            <a:ext cx="769521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«Финансовые ребусы»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Ребус этот разгадай и баллы получай!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Содержимое 4" descr="C:\Users\Стрякин\Desktop\krossvordy_i_rebusy.docx_image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30" y="1664231"/>
            <a:ext cx="3178628" cy="212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43" y="1664231"/>
            <a:ext cx="3363370" cy="2206542"/>
          </a:xfrm>
          <a:prstGeom prst="rect">
            <a:avLst/>
          </a:prstGeom>
        </p:spPr>
      </p:pic>
      <p:pic>
        <p:nvPicPr>
          <p:cNvPr id="6" name="Рисунок 5" descr="C:\Users\Стрякин\Desktop\krossvordy_i_rebusy.docx_image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30" y="4295793"/>
            <a:ext cx="3043237" cy="206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Стрякин\Desktop\krossvordy_i_rebusy.docx_image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29" y="4295793"/>
            <a:ext cx="3206056" cy="206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3756" y="2295435"/>
            <a:ext cx="3950687" cy="1688399"/>
          </a:xfrm>
          <a:prstGeom prst="rect">
            <a:avLst/>
          </a:prstGeom>
        </p:spPr>
      </p:pic>
      <p:pic>
        <p:nvPicPr>
          <p:cNvPr id="9" name="Рисунок 8" descr="C:\Users\Стрякин\Desktop\krossvordy_i_rebusy.docx_image1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32749" y="4615038"/>
            <a:ext cx="25527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29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0077" y="133258"/>
            <a:ext cx="7517081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«Собери пословицу»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 Пословица недаром молвится</a:t>
            </a:r>
            <a:r>
              <a:rPr lang="ru-RU" sz="12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1319" y="1685574"/>
            <a:ext cx="7410203" cy="333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2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Карточка №3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2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Денег наживёшь                                         не пахнут.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2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Деньги                                                          без нужды проживёшь.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2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Без денег                                                       что без рук.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2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Тот без нужды живёт                                   но плохой хозяин.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20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Деньги – хороший слуга                              кто деньги бережёт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22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0077" y="133258"/>
            <a:ext cx="7517081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«Собери пословицу»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Девиз:  Пословица недаром молвится</a:t>
            </a:r>
            <a:r>
              <a:rPr kumimoji="0" lang="ru-RU" sz="12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1319" y="1685574"/>
            <a:ext cx="7410203" cy="333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Карточка №3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Денег наживёшь                                         не пахнут.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Деньги                                                          без нужды проживёшь.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Без денег                                                       что без рук.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Тот без нужды живёт                                   но плохой хозяин.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Деньги – хороший слуга                              кто деньги бережёт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904509" y="2588821"/>
            <a:ext cx="2161309" cy="6056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978234" y="2588821"/>
            <a:ext cx="3004457" cy="629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15740" y="3728852"/>
            <a:ext cx="27669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60769" y="4227616"/>
            <a:ext cx="1900052" cy="6056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569527" y="4322618"/>
            <a:ext cx="1496291" cy="5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7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128962" y="2289171"/>
          <a:ext cx="5934075" cy="3424245"/>
        </p:xfrm>
        <a:graphic>
          <a:graphicData uri="http://schemas.openxmlformats.org/drawingml/2006/table">
            <a:tbl>
              <a:tblPr firstRow="1" firstCol="1" bandRow="1"/>
              <a:tblGrid>
                <a:gridCol w="423545">
                  <a:extLst>
                    <a:ext uri="{9D8B030D-6E8A-4147-A177-3AD203B41FA5}">
                      <a16:colId xmlns:a16="http://schemas.microsoft.com/office/drawing/2014/main" val="1043958129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2267032777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3241608300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643680333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1694332108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3489465192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1431598462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774702679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621405222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2109269064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1279108069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148113991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3988518433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39741153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5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26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589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713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808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533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585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391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1535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2115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154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457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278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215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82311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44883" y="427991"/>
            <a:ext cx="6096000" cy="10143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Станция «</a:t>
            </a:r>
            <a:r>
              <a:rPr lang="ru-RU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Филворд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Девиз: </a:t>
            </a:r>
            <a:r>
              <a:rPr lang="ru-RU" sz="28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Гляди в оба!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11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692</Words>
  <Application>Microsoft Office PowerPoint</Application>
  <PresentationFormat>Широкоэкранный</PresentationFormat>
  <Paragraphs>466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Courier New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User</cp:lastModifiedBy>
  <cp:revision>12</cp:revision>
  <dcterms:created xsi:type="dcterms:W3CDTF">2024-02-18T16:15:59Z</dcterms:created>
  <dcterms:modified xsi:type="dcterms:W3CDTF">2024-02-20T04:29:29Z</dcterms:modified>
</cp:coreProperties>
</file>