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7" r:id="rId3"/>
    <p:sldId id="264" r:id="rId4"/>
    <p:sldId id="265" r:id="rId5"/>
    <p:sldId id="259" r:id="rId6"/>
    <p:sldId id="261" r:id="rId7"/>
    <p:sldId id="258" r:id="rId8"/>
    <p:sldId id="256" r:id="rId9"/>
    <p:sldId id="266" r:id="rId10"/>
    <p:sldId id="262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108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208BD-FE05-48D7-BF77-303FF0D53C9D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BD703-1790-4271-8E85-B182FC04EC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208BD-FE05-48D7-BF77-303FF0D53C9D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BD703-1790-4271-8E85-B182FC04EC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208BD-FE05-48D7-BF77-303FF0D53C9D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BD703-1790-4271-8E85-B182FC04EC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208BD-FE05-48D7-BF77-303FF0D53C9D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BD703-1790-4271-8E85-B182FC04EC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208BD-FE05-48D7-BF77-303FF0D53C9D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BD703-1790-4271-8E85-B182FC04EC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208BD-FE05-48D7-BF77-303FF0D53C9D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BD703-1790-4271-8E85-B182FC04EC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208BD-FE05-48D7-BF77-303FF0D53C9D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BD703-1790-4271-8E85-B182FC04EC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208BD-FE05-48D7-BF77-303FF0D53C9D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BD703-1790-4271-8E85-B182FC04EC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208BD-FE05-48D7-BF77-303FF0D53C9D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BD703-1790-4271-8E85-B182FC04EC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208BD-FE05-48D7-BF77-303FF0D53C9D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BD703-1790-4271-8E85-B182FC04EC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208BD-FE05-48D7-BF77-303FF0D53C9D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BD703-1790-4271-8E85-B182FC04EC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B208BD-FE05-48D7-BF77-303FF0D53C9D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7BD703-1790-4271-8E85-B182FC04EC9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img10.proshkolu.ru/content/media/pic/std/4000000/3501000/3500502-22c889b4ff214d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37467" cy="6858001"/>
          </a:xfrm>
          <a:prstGeom prst="rect">
            <a:avLst/>
          </a:prstGeom>
          <a:noFill/>
        </p:spPr>
      </p:pic>
      <p:pic>
        <p:nvPicPr>
          <p:cNvPr id="4" name="Picture 2" descr="http://kniga-tvar.ru/wp-content/uploads/2015/05/28-05-2015-06-15-45-i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476672"/>
            <a:ext cx="3737992" cy="3270743"/>
          </a:xfrm>
          <a:prstGeom prst="rect">
            <a:avLst/>
          </a:prstGeom>
          <a:noFill/>
        </p:spPr>
      </p:pic>
      <p:pic>
        <p:nvPicPr>
          <p:cNvPr id="8194" name="Picture 2" descr="http://detectivebooks.ru/img/d/?src=27514454&amp;i=8&amp;ext=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975668"/>
            <a:ext cx="4320480" cy="365080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115616" y="1124744"/>
            <a:ext cx="36724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Знакомьтесь – это  </a:t>
            </a:r>
            <a:r>
              <a:rPr lang="ru-RU" sz="3200" b="1" dirty="0" err="1" smtClean="0">
                <a:solidFill>
                  <a:srgbClr val="C00000"/>
                </a:solidFill>
              </a:rPr>
              <a:t>домовёнок</a:t>
            </a:r>
            <a:r>
              <a:rPr lang="ru-RU" sz="3200" b="1" dirty="0" smtClean="0">
                <a:solidFill>
                  <a:srgbClr val="C00000"/>
                </a:solidFill>
              </a:rPr>
              <a:t>  Кузя. 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img10.proshkolu.ru/content/media/pic/std/4000000/3501000/3500502-22c889b4ff214d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33" y="0"/>
            <a:ext cx="9137467" cy="685800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" name="Счетверенная стрелка 2"/>
          <p:cNvSpPr/>
          <p:nvPr/>
        </p:nvSpPr>
        <p:spPr>
          <a:xfrm>
            <a:off x="2771800" y="1916832"/>
            <a:ext cx="3816424" cy="3168352"/>
          </a:xfrm>
          <a:prstGeom prst="quadArrow">
            <a:avLst>
              <a:gd name="adj1" fmla="val 4029"/>
              <a:gd name="adj2" fmla="val 5088"/>
              <a:gd name="adj3" fmla="val 2586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ьная выноска 4"/>
          <p:cNvSpPr/>
          <p:nvPr/>
        </p:nvSpPr>
        <p:spPr>
          <a:xfrm>
            <a:off x="2267744" y="404664"/>
            <a:ext cx="4968552" cy="1080120"/>
          </a:xfrm>
          <a:prstGeom prst="wedgeEllipseCallout">
            <a:avLst>
              <a:gd name="adj1" fmla="val -1475"/>
              <a:gd name="adj2" fmla="val 101301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771800" y="476672"/>
            <a:ext cx="41764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Умею  сам  и смогу  научить друга</a:t>
            </a:r>
            <a:endParaRPr lang="ru-RU" sz="2800" b="1" dirty="0"/>
          </a:p>
        </p:txBody>
      </p:sp>
      <p:sp>
        <p:nvSpPr>
          <p:cNvPr id="7" name="Овальная выноска 6"/>
          <p:cNvSpPr/>
          <p:nvPr/>
        </p:nvSpPr>
        <p:spPr>
          <a:xfrm rot="10800000">
            <a:off x="2123728" y="5445224"/>
            <a:ext cx="4968552" cy="1080120"/>
          </a:xfrm>
          <a:prstGeom prst="wedgeEllipseCallout">
            <a:avLst>
              <a:gd name="adj1" fmla="val -1475"/>
              <a:gd name="adj2" fmla="val 101301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ьная выноска 7"/>
          <p:cNvSpPr/>
          <p:nvPr/>
        </p:nvSpPr>
        <p:spPr>
          <a:xfrm rot="16200000">
            <a:off x="-540060" y="2528900"/>
            <a:ext cx="3096344" cy="2016224"/>
          </a:xfrm>
          <a:prstGeom prst="wedgeEllipseCallout">
            <a:avLst>
              <a:gd name="adj1" fmla="val -1475"/>
              <a:gd name="adj2" fmla="val 101301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ьная выноска 8"/>
          <p:cNvSpPr/>
          <p:nvPr/>
        </p:nvSpPr>
        <p:spPr>
          <a:xfrm rot="5400000">
            <a:off x="6461956" y="2547156"/>
            <a:ext cx="3456384" cy="1907704"/>
          </a:xfrm>
          <a:prstGeom prst="wedgeEllipseCallout">
            <a:avLst>
              <a:gd name="adj1" fmla="val -277"/>
              <a:gd name="adj2" fmla="val 9011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2852936"/>
            <a:ext cx="21237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Справлюсь, если мне помогут</a:t>
            </a:r>
            <a:endParaRPr lang="ru-RU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7380312" y="2924944"/>
            <a:ext cx="17636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Справлюсь сам без помощи</a:t>
            </a:r>
            <a:endParaRPr lang="ru-RU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203848" y="5733256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Я ничего не понял!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img10.proshkolu.ru/content/media/pic/std/4000000/3501000/3500502-22c889b4ff214d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1"/>
            <a:ext cx="9144001" cy="685800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187624" y="836712"/>
            <a:ext cx="6606480" cy="4651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buFont typeface="Arial" charset="0"/>
              <a:buChar char="–"/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Разбейте ножом яйцо над сковородкой.</a:t>
            </a:r>
          </a:p>
          <a:p>
            <a:pPr>
              <a:lnSpc>
                <a:spcPct val="150000"/>
              </a:lnSpc>
              <a:spcBef>
                <a:spcPct val="0"/>
              </a:spcBef>
              <a:buFont typeface="Arial" charset="0"/>
              <a:buChar char="–"/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Поставьте сковородку на плиту.</a:t>
            </a:r>
          </a:p>
          <a:p>
            <a:pPr>
              <a:lnSpc>
                <a:spcPct val="150000"/>
              </a:lnSpc>
              <a:spcBef>
                <a:spcPct val="0"/>
              </a:spcBef>
              <a:buFont typeface="Arial" charset="0"/>
              <a:buChar char="–"/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Выключи плиту.</a:t>
            </a:r>
          </a:p>
          <a:p>
            <a:pPr>
              <a:lnSpc>
                <a:spcPct val="150000"/>
              </a:lnSpc>
              <a:spcBef>
                <a:spcPct val="0"/>
              </a:spcBef>
              <a:buFont typeface="Arial" charset="0"/>
              <a:buChar char="–"/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Жарь яичницу 5 минут.</a:t>
            </a:r>
          </a:p>
          <a:p>
            <a:pPr>
              <a:lnSpc>
                <a:spcPct val="150000"/>
              </a:lnSpc>
              <a:spcBef>
                <a:spcPct val="0"/>
              </a:spcBef>
              <a:buFont typeface="Arial" charset="0"/>
              <a:buChar char="–"/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Включи плиту.</a:t>
            </a:r>
          </a:p>
          <a:p>
            <a:pPr>
              <a:lnSpc>
                <a:spcPct val="150000"/>
              </a:lnSpc>
              <a:spcBef>
                <a:spcPct val="0"/>
              </a:spcBef>
              <a:buFont typeface="Arial" charset="0"/>
              <a:buChar char="–"/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Возьми нож.</a:t>
            </a:r>
          </a:p>
          <a:p>
            <a:pPr>
              <a:lnSpc>
                <a:spcPct val="150000"/>
              </a:lnSpc>
              <a:spcBef>
                <a:spcPct val="0"/>
              </a:spcBef>
              <a:buFont typeface="Arial" charset="0"/>
              <a:buChar char="–"/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Выбрось скорлупу в мусорное ведро.</a:t>
            </a:r>
          </a:p>
          <a:p>
            <a:pPr>
              <a:lnSpc>
                <a:spcPct val="150000"/>
              </a:lnSpc>
              <a:spcBef>
                <a:spcPct val="0"/>
              </a:spcBef>
              <a:buFont typeface="Arial" charset="0"/>
              <a:buChar char="–"/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Растопи на сковородке масло.</a:t>
            </a:r>
          </a:p>
          <a:p>
            <a:pPr>
              <a:lnSpc>
                <a:spcPct val="150000"/>
              </a:lnSpc>
              <a:spcBef>
                <a:spcPct val="0"/>
              </a:spcBef>
              <a:buFont typeface="Arial" charset="0"/>
              <a:buChar char="–"/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Достань яйцо и масло.</a:t>
            </a:r>
          </a:p>
          <a:p>
            <a:pPr>
              <a:lnSpc>
                <a:spcPct val="150000"/>
              </a:lnSpc>
              <a:spcBef>
                <a:spcPct val="0"/>
              </a:spcBef>
              <a:buFont typeface="Arial" charset="0"/>
              <a:buChar char="–"/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Стоп.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5536" y="0"/>
            <a:ext cx="6336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Страница 50, задание  37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980728"/>
            <a:ext cx="360040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6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1484784"/>
            <a:ext cx="360040" cy="2880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2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569" y="1844825"/>
            <a:ext cx="360040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9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3569" y="2276872"/>
            <a:ext cx="360040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8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83569" y="2780929"/>
            <a:ext cx="360040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1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83569" y="3212976"/>
            <a:ext cx="360040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4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83569" y="3717032"/>
            <a:ext cx="360040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7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83569" y="4221088"/>
            <a:ext cx="360040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5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83568" y="4725145"/>
            <a:ext cx="360039" cy="36003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3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39552" y="5157193"/>
            <a:ext cx="576065" cy="36003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10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6" name="Picture 4" descr="http://images.mreadz.com/17/16890/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38388" y="4221088"/>
            <a:ext cx="3331210" cy="23762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10.proshkolu.ru/content/media/pic/std/4000000/3501000/3500502-22c889b4ff214d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37467" cy="6858001"/>
          </a:xfrm>
          <a:prstGeom prst="rect">
            <a:avLst/>
          </a:prstGeom>
          <a:noFill/>
        </p:spPr>
      </p:pic>
      <p:pic>
        <p:nvPicPr>
          <p:cNvPr id="3" name="Picture 2" descr="http://likebook.ru/store/pictures/210/210034/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8140" y="0"/>
            <a:ext cx="2785860" cy="2191543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1115616" y="1268760"/>
            <a:ext cx="4752528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Возьми  ведро  с  водой  и тряпку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123728" y="2996952"/>
            <a:ext cx="2808312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Вымой пол </a:t>
            </a:r>
            <a:endParaRPr lang="ru-RU" sz="2400" dirty="0">
              <a:solidFill>
                <a:srgbClr val="FF0000"/>
              </a:solidFill>
            </a:endParaRPr>
          </a:p>
        </p:txBody>
      </p:sp>
      <p:cxnSp>
        <p:nvCxnSpPr>
          <p:cNvPr id="18" name="Прямая со стрелкой 17"/>
          <p:cNvCxnSpPr>
            <a:stCxn id="14" idx="2"/>
          </p:cNvCxnSpPr>
          <p:nvPr/>
        </p:nvCxnSpPr>
        <p:spPr>
          <a:xfrm>
            <a:off x="3491880" y="1628800"/>
            <a:ext cx="1" cy="41288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2123728" y="2060848"/>
            <a:ext cx="2880320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Вытри пыль</a:t>
            </a:r>
            <a:endParaRPr lang="ru-RU" sz="2400" dirty="0">
              <a:solidFill>
                <a:srgbClr val="FF0000"/>
              </a:solidFill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>
            <a:off x="3491880" y="2564904"/>
            <a:ext cx="1" cy="48489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17" idx="2"/>
          </p:cNvCxnSpPr>
          <p:nvPr/>
        </p:nvCxnSpPr>
        <p:spPr>
          <a:xfrm>
            <a:off x="3527884" y="3356992"/>
            <a:ext cx="36004" cy="57606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Ромб 33"/>
          <p:cNvSpPr/>
          <p:nvPr/>
        </p:nvSpPr>
        <p:spPr>
          <a:xfrm>
            <a:off x="2267744" y="3933056"/>
            <a:ext cx="2592288" cy="1080120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Окна  чистые?</a:t>
            </a:r>
            <a:endParaRPr lang="ru-RU" sz="2400" dirty="0">
              <a:solidFill>
                <a:srgbClr val="FF0000"/>
              </a:solidFill>
            </a:endParaRPr>
          </a:p>
        </p:txBody>
      </p:sp>
      <p:cxnSp>
        <p:nvCxnSpPr>
          <p:cNvPr id="35" name="Прямая со стрелкой 34"/>
          <p:cNvCxnSpPr>
            <a:stCxn id="34" idx="2"/>
          </p:cNvCxnSpPr>
          <p:nvPr/>
        </p:nvCxnSpPr>
        <p:spPr>
          <a:xfrm>
            <a:off x="3563888" y="5013176"/>
            <a:ext cx="1" cy="48489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4788024" y="4509120"/>
            <a:ext cx="864096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4788024" y="3933056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нет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707904" y="4941168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да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5724128" y="4293096"/>
            <a:ext cx="2160240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/>
          <p:cNvSpPr txBox="1"/>
          <p:nvPr/>
        </p:nvSpPr>
        <p:spPr>
          <a:xfrm>
            <a:off x="5868144" y="4221088"/>
            <a:ext cx="1872208" cy="46166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Вымой  окна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987824" y="5517232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 </a:t>
            </a:r>
            <a:endParaRPr lang="ru-RU" sz="2400" dirty="0">
              <a:solidFill>
                <a:srgbClr val="FF0000"/>
              </a:solidFill>
            </a:endParaRPr>
          </a:p>
        </p:txBody>
      </p:sp>
      <p:cxnSp>
        <p:nvCxnSpPr>
          <p:cNvPr id="47" name="Прямая со стрелкой 46"/>
          <p:cNvCxnSpPr/>
          <p:nvPr/>
        </p:nvCxnSpPr>
        <p:spPr>
          <a:xfrm>
            <a:off x="6768246" y="4725144"/>
            <a:ext cx="36002" cy="108012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 flipH="1">
            <a:off x="4499992" y="5733256"/>
            <a:ext cx="2304256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Скругленный прямоугольник 53"/>
          <p:cNvSpPr/>
          <p:nvPr/>
        </p:nvSpPr>
        <p:spPr>
          <a:xfrm>
            <a:off x="2555776" y="332656"/>
            <a:ext cx="1728192" cy="36004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Начало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2915816" y="5589240"/>
            <a:ext cx="1512168" cy="50405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Стоп</a:t>
            </a:r>
            <a:endParaRPr lang="ru-RU" sz="2400" dirty="0"/>
          </a:p>
        </p:txBody>
      </p:sp>
      <p:cxnSp>
        <p:nvCxnSpPr>
          <p:cNvPr id="27" name="Прямая со стрелкой 26"/>
          <p:cNvCxnSpPr/>
          <p:nvPr/>
        </p:nvCxnSpPr>
        <p:spPr>
          <a:xfrm>
            <a:off x="3419872" y="764704"/>
            <a:ext cx="0" cy="43204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diets.ru/data/cache/2011dec/01/38/489876_46380-0x50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772816"/>
            <a:ext cx="3122582" cy="2099667"/>
          </a:xfrm>
          <a:prstGeom prst="rect">
            <a:avLst/>
          </a:prstGeom>
          <a:noFill/>
        </p:spPr>
      </p:pic>
      <p:pic>
        <p:nvPicPr>
          <p:cNvPr id="1030" name="Picture 6" descr="http://s1.directupload.net/images/131227/pglc23yb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1484784"/>
            <a:ext cx="2304256" cy="241665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11560" y="260648"/>
            <a:ext cx="7920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err="1" smtClean="0">
                <a:solidFill>
                  <a:srgbClr val="FF0000"/>
                </a:solidFill>
              </a:rPr>
              <a:t>Физминутка</a:t>
            </a:r>
            <a:r>
              <a:rPr lang="ru-RU" sz="3600" b="1" dirty="0" smtClean="0">
                <a:solidFill>
                  <a:srgbClr val="FF0000"/>
                </a:solidFill>
              </a:rPr>
              <a:t>.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img10.proshkolu.ru/content/media/pic/std/4000000/3501000/3500502-22c889b4ff214d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33" y="0"/>
            <a:ext cx="9137467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67744" y="1268760"/>
            <a:ext cx="3888432" cy="7200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омб 6"/>
          <p:cNvSpPr/>
          <p:nvPr/>
        </p:nvSpPr>
        <p:spPr>
          <a:xfrm>
            <a:off x="2771800" y="2420888"/>
            <a:ext cx="2952328" cy="1296144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915816" y="4077072"/>
            <a:ext cx="2880320" cy="100811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Самого большого животного поставь в начало ряда.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419872" y="5589240"/>
            <a:ext cx="2016224" cy="50405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Стоп 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059832" y="188640"/>
            <a:ext cx="2160240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4283968" y="764704"/>
            <a:ext cx="0" cy="43204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4211960" y="1988840"/>
            <a:ext cx="0" cy="43204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4211960" y="3717032"/>
            <a:ext cx="0" cy="43204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5436096" y="5805264"/>
            <a:ext cx="1008112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1835696" y="3068960"/>
            <a:ext cx="936104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stCxn id="7" idx="3"/>
          </p:cNvCxnSpPr>
          <p:nvPr/>
        </p:nvCxnSpPr>
        <p:spPr>
          <a:xfrm>
            <a:off x="5724128" y="3068960"/>
            <a:ext cx="79208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6516216" y="3068960"/>
            <a:ext cx="0" cy="273630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1763688" y="4509120"/>
            <a:ext cx="108012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V="1">
            <a:off x="1835696" y="3068960"/>
            <a:ext cx="0" cy="144016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2" name="Picture 2" descr="http://img-fotki.yandex.ru/get/6846/49663620.33e/0_d351a_db31b269_X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564904"/>
            <a:ext cx="936104" cy="1141591"/>
          </a:xfrm>
          <a:prstGeom prst="rect">
            <a:avLst/>
          </a:prstGeom>
          <a:noFill/>
        </p:spPr>
      </p:pic>
      <p:pic>
        <p:nvPicPr>
          <p:cNvPr id="5124" name="Picture 4" descr="http://player.myshared.ru/603153/data/images/img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585070"/>
            <a:ext cx="1413794" cy="1592410"/>
          </a:xfrm>
          <a:prstGeom prst="rect">
            <a:avLst/>
          </a:prstGeom>
          <a:noFill/>
        </p:spPr>
      </p:pic>
      <p:pic>
        <p:nvPicPr>
          <p:cNvPr id="5126" name="Picture 6" descr="http://www.21416s06.edusite.ru/images/057c218e37e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0"/>
            <a:ext cx="1257536" cy="2132856"/>
          </a:xfrm>
          <a:prstGeom prst="rect">
            <a:avLst/>
          </a:prstGeom>
          <a:noFill/>
        </p:spPr>
      </p:pic>
      <p:pic>
        <p:nvPicPr>
          <p:cNvPr id="5128" name="Picture 8" descr="https://img-fotki.yandex.ru/get/5631/134091466.6c/0_ae1cf_1f28b7ee_S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87816" y="4215153"/>
            <a:ext cx="1656184" cy="2642847"/>
          </a:xfrm>
          <a:prstGeom prst="rect">
            <a:avLst/>
          </a:prstGeom>
          <a:noFill/>
        </p:spPr>
      </p:pic>
      <p:pic>
        <p:nvPicPr>
          <p:cNvPr id="5130" name="Picture 10" descr="http://wiki.iteach.ru/images/4/42/%D0%A1%D0%BA%D0%B0%D0%B7%D0%BA%D0%B0_%D0%BE_%D0%B6%D0%B8%D0%B2%D0%BE%D1%82%D0%BD%D1%8B%D1%85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956196"/>
            <a:ext cx="1475656" cy="2647627"/>
          </a:xfrm>
          <a:prstGeom prst="rect">
            <a:avLst/>
          </a:prstGeom>
          <a:noFill/>
        </p:spPr>
      </p:pic>
      <p:pic>
        <p:nvPicPr>
          <p:cNvPr id="5132" name="Picture 12" descr="http://player.myshared.ru/804833/data/images/img4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04248" y="1517182"/>
            <a:ext cx="2339752" cy="2655936"/>
          </a:xfrm>
          <a:prstGeom prst="rect">
            <a:avLst/>
          </a:prstGeom>
          <a:noFill/>
        </p:spPr>
      </p:pic>
      <p:sp>
        <p:nvSpPr>
          <p:cNvPr id="35" name="TextBox 34"/>
          <p:cNvSpPr txBox="1"/>
          <p:nvPr/>
        </p:nvSpPr>
        <p:spPr>
          <a:xfrm>
            <a:off x="3131840" y="260648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Начало 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339752" y="1268760"/>
            <a:ext cx="374441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solidFill>
                  <a:srgbClr val="FF0000"/>
                </a:solidFill>
              </a:rPr>
              <a:t>Самого большого животного поставь в начало ряда</a:t>
            </a:r>
            <a:r>
              <a:rPr lang="ru-RU" sz="2400" dirty="0" smtClean="0">
                <a:solidFill>
                  <a:srgbClr val="FF0000"/>
                </a:solidFill>
              </a:rPr>
              <a:t>.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275856" y="2780928"/>
            <a:ext cx="19442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Есть ещё животные?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563888" y="5661248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Стоп </a:t>
            </a:r>
            <a:endParaRPr lang="ru-RU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260648"/>
            <a:ext cx="8064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Повторение  команд  в алгоритме  называется  </a:t>
            </a:r>
            <a:r>
              <a:rPr lang="ru-RU" sz="3600" b="1" dirty="0" smtClean="0">
                <a:solidFill>
                  <a:srgbClr val="C00000"/>
                </a:solidFill>
              </a:rPr>
              <a:t>ЦИКЛ.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1844824"/>
            <a:ext cx="76328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Алгоритм   с  повторением   команд  (с повторением  циклов) называется  </a:t>
            </a:r>
            <a:endParaRPr lang="ru-RU" sz="36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3068960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ЦИКЛИЧНЫЙ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img10.proshkolu.ru/content/media/pic/std/4000000/3501000/3500502-22c889b4ff214d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37467" cy="6858001"/>
          </a:xfrm>
          <a:prstGeom prst="rect">
            <a:avLst/>
          </a:prstGeom>
          <a:noFill/>
        </p:spPr>
      </p:pic>
      <p:pic>
        <p:nvPicPr>
          <p:cNvPr id="4" name="Picture 2" descr="http://images.mreadz.com/17/16890/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9200" y="4867977"/>
            <a:ext cx="3914800" cy="1990023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1763688" y="0"/>
            <a:ext cx="2448272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980728"/>
            <a:ext cx="3744416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259632" y="2852936"/>
            <a:ext cx="3744416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187624" y="1916832"/>
            <a:ext cx="3744416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омб 9"/>
          <p:cNvSpPr/>
          <p:nvPr/>
        </p:nvSpPr>
        <p:spPr>
          <a:xfrm>
            <a:off x="1115616" y="3861048"/>
            <a:ext cx="3888432" cy="1080120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619672" y="5517232"/>
            <a:ext cx="3096344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3059832" y="548680"/>
            <a:ext cx="0" cy="43204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3059832" y="1484784"/>
            <a:ext cx="0" cy="43204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3059832" y="2420888"/>
            <a:ext cx="0" cy="43204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3059832" y="3356992"/>
            <a:ext cx="0" cy="50405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3059832" y="4941168"/>
            <a:ext cx="0" cy="64807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>
            <a:off x="4860032" y="1196752"/>
            <a:ext cx="1224136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4932040" y="4437112"/>
            <a:ext cx="108012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V="1">
            <a:off x="6012160" y="1196752"/>
            <a:ext cx="0" cy="324036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2051720" y="0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Начало 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547664" y="1052736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Возьми чашку. 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403648" y="1988840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Налей  в  чашку чай.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547664" y="2924944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Подай чашку  гостю.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979712" y="4077072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Есть ещё гости?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907704" y="5589240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Стоп 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203848" y="5013176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НЕТ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004048" y="3933056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ДА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292080" y="0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6" name="TextBox 45"/>
          <p:cNvSpPr txBox="1"/>
          <p:nvPr/>
        </p:nvSpPr>
        <p:spPr>
          <a:xfrm>
            <a:off x="5471592" y="0"/>
            <a:ext cx="3672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http://img10.proshkolu.ru/content/media/pic/std/4000000/3501000/3500502-22c889b4ff214d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7467" cy="6858001"/>
          </a:xfrm>
          <a:prstGeom prst="rect">
            <a:avLst/>
          </a:prstGeom>
          <a:noFill/>
        </p:spPr>
      </p:pic>
      <p:pic>
        <p:nvPicPr>
          <p:cNvPr id="6" name="Picture 2" descr="http://img1.liveinternet.ru/images/foto/c/1/apps/4/994/4994525_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9664" y="2708920"/>
            <a:ext cx="3024336" cy="393501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043608" y="908720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Практическое   задание.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3608" y="1916832"/>
            <a:ext cx="5040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Выполни  алгоритм  «Слепи  снеговика»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23928" y="188640"/>
            <a:ext cx="1152128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Начало</a:t>
            </a:r>
            <a:endParaRPr lang="ru-RU" dirty="0"/>
          </a:p>
        </p:txBody>
      </p:sp>
      <p:cxnSp>
        <p:nvCxnSpPr>
          <p:cNvPr id="1026" name="AutoShape 2"/>
          <p:cNvCxnSpPr>
            <a:cxnSpLocks noChangeShapeType="1"/>
          </p:cNvCxnSpPr>
          <p:nvPr/>
        </p:nvCxnSpPr>
        <p:spPr bwMode="auto">
          <a:xfrm>
            <a:off x="4499992" y="548680"/>
            <a:ext cx="0" cy="2762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5" name="Прямоугольник 4"/>
          <p:cNvSpPr/>
          <p:nvPr/>
        </p:nvSpPr>
        <p:spPr>
          <a:xfrm>
            <a:off x="3491880" y="836712"/>
            <a:ext cx="1944216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491880" y="821324"/>
            <a:ext cx="187220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Нарисуй круг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28" name="AutoShape 4"/>
          <p:cNvCxnSpPr>
            <a:cxnSpLocks noChangeShapeType="1"/>
          </p:cNvCxnSpPr>
          <p:nvPr/>
        </p:nvCxnSpPr>
        <p:spPr bwMode="auto">
          <a:xfrm>
            <a:off x="4499992" y="1196752"/>
            <a:ext cx="0" cy="2762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8" name="Прямоугольник 7"/>
          <p:cNvSpPr/>
          <p:nvPr/>
        </p:nvSpPr>
        <p:spPr>
          <a:xfrm>
            <a:off x="3275856" y="1484784"/>
            <a:ext cx="2520280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3347864" y="1556792"/>
            <a:ext cx="226837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Сделай  контур  СИНИМ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30" name="AutoShape 6"/>
          <p:cNvCxnSpPr>
            <a:cxnSpLocks noChangeShapeType="1"/>
          </p:cNvCxnSpPr>
          <p:nvPr/>
        </p:nvCxnSpPr>
        <p:spPr bwMode="auto">
          <a:xfrm>
            <a:off x="4572000" y="1988840"/>
            <a:ext cx="0" cy="2762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1031" name="AutoShape 7"/>
          <p:cNvSpPr>
            <a:spLocks noChangeArrowheads="1"/>
          </p:cNvSpPr>
          <p:nvPr/>
        </p:nvSpPr>
        <p:spPr bwMode="auto">
          <a:xfrm>
            <a:off x="2987824" y="3068960"/>
            <a:ext cx="3257550" cy="1009650"/>
          </a:xfrm>
          <a:prstGeom prst="flowChartDecision">
            <a:avLst/>
          </a:prstGeom>
          <a:solidFill>
            <a:srgbClr val="FFFFFF"/>
          </a:solidFill>
          <a:ln w="3810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915816" y="2276872"/>
            <a:ext cx="3240360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915816" y="2276872"/>
            <a:ext cx="32860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Выбери для  заливки ГОЛУБОЙ </a:t>
            </a:r>
            <a:endParaRPr lang="ru-RU" dirty="0"/>
          </a:p>
        </p:txBody>
      </p:sp>
      <p:cxnSp>
        <p:nvCxnSpPr>
          <p:cNvPr id="1032" name="AutoShape 8"/>
          <p:cNvCxnSpPr>
            <a:cxnSpLocks noChangeShapeType="1"/>
          </p:cNvCxnSpPr>
          <p:nvPr/>
        </p:nvCxnSpPr>
        <p:spPr bwMode="auto">
          <a:xfrm>
            <a:off x="4572000" y="2780928"/>
            <a:ext cx="0" cy="2762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3491880" y="3413611"/>
            <a:ext cx="223224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Ты слепил  три  комка?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34" name="AutoShape 10"/>
          <p:cNvCxnSpPr>
            <a:cxnSpLocks noChangeShapeType="1"/>
          </p:cNvCxnSpPr>
          <p:nvPr/>
        </p:nvCxnSpPr>
        <p:spPr bwMode="auto">
          <a:xfrm>
            <a:off x="4644008" y="4077072"/>
            <a:ext cx="0" cy="2762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1035" name="AutoShape 11"/>
          <p:cNvCxnSpPr>
            <a:cxnSpLocks noChangeShapeType="1"/>
          </p:cNvCxnSpPr>
          <p:nvPr/>
        </p:nvCxnSpPr>
        <p:spPr bwMode="auto">
          <a:xfrm>
            <a:off x="6300192" y="3573016"/>
            <a:ext cx="504825" cy="95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036" name="AutoShape 12"/>
          <p:cNvCxnSpPr>
            <a:cxnSpLocks noChangeShapeType="1"/>
          </p:cNvCxnSpPr>
          <p:nvPr/>
        </p:nvCxnSpPr>
        <p:spPr bwMode="auto">
          <a:xfrm flipV="1">
            <a:off x="6804248" y="980728"/>
            <a:ext cx="0" cy="263500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037" name="AutoShape 13"/>
          <p:cNvCxnSpPr>
            <a:cxnSpLocks noChangeShapeType="1"/>
          </p:cNvCxnSpPr>
          <p:nvPr/>
        </p:nvCxnSpPr>
        <p:spPr bwMode="auto">
          <a:xfrm flipH="1">
            <a:off x="5652120" y="980728"/>
            <a:ext cx="1095375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21" name="TextBox 20"/>
          <p:cNvSpPr txBox="1"/>
          <p:nvPr/>
        </p:nvSpPr>
        <p:spPr>
          <a:xfrm>
            <a:off x="4644008" y="4005064"/>
            <a:ext cx="792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ДА</a:t>
            </a:r>
            <a:endParaRPr lang="ru-RU" sz="1600" dirty="0"/>
          </a:p>
        </p:txBody>
      </p:sp>
      <p:sp>
        <p:nvSpPr>
          <p:cNvPr id="22" name="TextBox 21"/>
          <p:cNvSpPr txBox="1"/>
          <p:nvPr/>
        </p:nvSpPr>
        <p:spPr>
          <a:xfrm>
            <a:off x="6228184" y="3501008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нет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3059832" y="4365104"/>
            <a:ext cx="3312368" cy="369332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3131840" y="4421724"/>
            <a:ext cx="262778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Нарисуй снеговику лицо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39" name="AutoShape 15"/>
          <p:cNvCxnSpPr>
            <a:cxnSpLocks noChangeShapeType="1"/>
          </p:cNvCxnSpPr>
          <p:nvPr/>
        </p:nvCxnSpPr>
        <p:spPr bwMode="auto">
          <a:xfrm>
            <a:off x="4644008" y="4797152"/>
            <a:ext cx="0" cy="2762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26" name="Прямоугольник 25"/>
          <p:cNvSpPr/>
          <p:nvPr/>
        </p:nvSpPr>
        <p:spPr>
          <a:xfrm>
            <a:off x="3923928" y="5085184"/>
            <a:ext cx="1584176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3995936" y="5069796"/>
            <a:ext cx="125963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стоп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197</Words>
  <Application>Microsoft Office PowerPoint</Application>
  <PresentationFormat>Экран (4:3)</PresentationFormat>
  <Paragraphs>65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Елена-Илья</dc:creator>
  <cp:lastModifiedBy>Елена-Илья</cp:lastModifiedBy>
  <cp:revision>30</cp:revision>
  <dcterms:created xsi:type="dcterms:W3CDTF">2015-11-19T15:38:30Z</dcterms:created>
  <dcterms:modified xsi:type="dcterms:W3CDTF">2020-02-02T14:56:05Z</dcterms:modified>
</cp:coreProperties>
</file>