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959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844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541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390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022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923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796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2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610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250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00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3E933-E0D6-4BE8-90FD-F0C9AA63595E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1FECB-A7B9-48FC-A29E-BF1BBBD781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30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48589" y="200183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музыкальная игра</a:t>
            </a:r>
            <a:b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«Давайте петь!»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49782" y="3602038"/>
            <a:ext cx="7218218" cy="165576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7633855" y="3934691"/>
            <a:ext cx="42394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</a:p>
          <a:p>
            <a:pPr algn="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Орлова А.А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296" y="368649"/>
            <a:ext cx="3763881" cy="151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48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-2018645"/>
            <a:ext cx="12192000" cy="923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ЗАПИСКА</a:t>
            </a: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То, что я слышу, я забываю.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То, что я вижу и слышу, я немного помню.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То, что я вижу, слышу и обговариваю, я начинаю понимать.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я вижу, слышу, обговариваю и делаю, я получаю знания.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я передаю знания другим, я становлюсь мастером…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Конфуций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основе обучения детей пению всегда лежит игровой метод, позволяющий достигнуть хороших результатов и поддерживать интерес к пению.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предлагаю вашему вниманию интерактивную игру для детей старшего дошкольного возраста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петь!»,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представляет собой показ отрывков из любимых детских мультфильмов: «Как львенок и черепаха пели песню», «Летучий корабль, «Бременские музыканты», «По следам бременских музыкантов», «Карусель»,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Чунга-чанга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«Приключения кота Леопольда», «Зима в Простоквашино», «Приключения поросенка Фунтика», «Мама для мамонтенка» с фонограммой из известных песен таких композиторов, как В.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Шаинский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Гладков, М. Дунаевский, Б. Савельев, Е.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Крылатов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В. Львовский.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игры: эмоционально озвучить любимого мультипликационного героя, спеть с нужной интонацией, мимикой.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анимация увлекает детей, то играя, в ненавязчивой форме можно выявить уровень музыкальных способностей дошкольников, творческого потенциала.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«Давайте петь!»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использована для закрепления пройденного песенного репертуара на музыкальных занятиях, в совместной деятельности с детьми как музыкальным руководителем, так и воспитателем, а также родителями при проведении семейных праздников и досугов.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2826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гра Угадай-ка (видео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176963"/>
          </a:xfrm>
        </p:spPr>
      </p:pic>
    </p:spTree>
    <p:extLst>
      <p:ext uri="{BB962C8B-B14F-4D97-AF65-F5344CB8AC3E}">
        <p14:creationId xmlns:p14="http://schemas.microsoft.com/office/powerpoint/2010/main" val="77720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3513220" y="3212515"/>
            <a:ext cx="813862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Желаю творческих</a:t>
            </a:r>
          </a:p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6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спехов!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76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</TotalTime>
  <Words>275</Words>
  <Application>Microsoft Office PowerPoint</Application>
  <PresentationFormat>Широкоэкранный</PresentationFormat>
  <Paragraphs>30</Paragraphs>
  <Slides>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 Интерактивная музыкальная игра   «Давайте петь!»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Музыкальная игра «Угадай-ка!»</dc:title>
  <dc:creator>Пользователь Windows</dc:creator>
  <cp:lastModifiedBy>user-user</cp:lastModifiedBy>
  <cp:revision>15</cp:revision>
  <dcterms:created xsi:type="dcterms:W3CDTF">2018-02-06T18:32:49Z</dcterms:created>
  <dcterms:modified xsi:type="dcterms:W3CDTF">2021-04-21T15:22:39Z</dcterms:modified>
</cp:coreProperties>
</file>