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9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671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2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37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6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51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03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3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5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398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053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35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6C49A2C4-1D4E-4C6A-AFB9-5CC7FE49E016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B29CDFF9-4B12-46AD-97B2-2B50A6EA6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0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953DE8-C2FB-4B5D-8445-15D5F7235F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Module 4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843901-FAC8-4C8B-A0BF-83DC60E4B6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Going green Tropical Rainforests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B6F396-634A-41BC-8054-365027CE5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154" y="1497051"/>
            <a:ext cx="5795846" cy="386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22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6A3F5-6509-4A5D-90C9-5AFBC9069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Watch the video and mark the statements as True or False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EDBA21-27DE-401B-931E-64229D223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765502"/>
            <a:ext cx="10753725" cy="30123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2800" dirty="0"/>
              <a:t>Rainforests are the oldest ecosystem on the planet.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Rainforests grow on every continent.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There is no biological diversity in the rainforests.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Rainforests don’t influence the climate on Earth.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Deforestation doesn’t threat rainforests.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44937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02DEE-0838-4272-B912-DA3C6D672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Watch the video and answer the questions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B84661-45A0-47C0-820F-FC6380466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531327"/>
            <a:ext cx="10753725" cy="3557239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What are the origins of rainforests traced by scientists?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How many types of rainforests exist? Where are they located?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How many feet of rain per year do the rainforests receive?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How many percent of Earth do the rainforests cover?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Are the plants growing in the rainforests used for producing medicine?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How do rainforests help to control the climate on Earth?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How many percent of Earth’s breathable air do the rainforests produce?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Why have rainforests disappeared over the recent years?</a:t>
            </a:r>
          </a:p>
        </p:txBody>
      </p:sp>
    </p:spTree>
    <p:extLst>
      <p:ext uri="{BB962C8B-B14F-4D97-AF65-F5344CB8AC3E}">
        <p14:creationId xmlns:p14="http://schemas.microsoft.com/office/powerpoint/2010/main" val="2359518477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471101"/>
      </a:dk2>
      <a:lt2>
        <a:srgbClr val="E7E8E2"/>
      </a:lt2>
      <a:accent1>
        <a:srgbClr val="A6B727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B0F0"/>
      </a:hlink>
      <a:folHlink>
        <a:srgbClr val="7F7F7F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3A8A2BB7-7C5E-4EB2-B1F1-CFFF0F57E7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38</TotalTime>
  <Words>149</Words>
  <Application>Microsoft Office PowerPoint</Application>
  <PresentationFormat>Широкоэкранный</PresentationFormat>
  <Paragraphs>17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 Light</vt:lpstr>
      <vt:lpstr>Метрополия</vt:lpstr>
      <vt:lpstr>Module 4</vt:lpstr>
      <vt:lpstr>Watch the video and mark the statements as True or False</vt:lpstr>
      <vt:lpstr>Watch the video and answer the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</dc:title>
  <dc:creator>Юлия Солобай</dc:creator>
  <cp:lastModifiedBy>Юлия Солобай</cp:lastModifiedBy>
  <cp:revision>5</cp:revision>
  <dcterms:created xsi:type="dcterms:W3CDTF">2023-01-29T05:40:41Z</dcterms:created>
  <dcterms:modified xsi:type="dcterms:W3CDTF">2023-01-29T07:33:32Z</dcterms:modified>
</cp:coreProperties>
</file>