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71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826866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395948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05948802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973510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14710634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0988466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7690602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054932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865632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642196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190659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264917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560808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625922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573777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641558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9DC802-7E6C-470F-A8B4-73F8E02CD1A9}" type="datetimeFigureOut">
              <a:rPr lang="ru-RU" smtClean="0"/>
              <a:t>19.12.2019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18A92347-420A-4A9D-BCAB-C20E9A8A3D3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5450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C4665B6-DA74-4D5F-8869-95ED475A236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/>
              <a:t>Конфликты в обществе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802FFB90-D8FD-415F-A178-3E1CD47586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6982927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64672A0-6E7E-471C-A30C-D66099FA1C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«Я в конфликте»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6A570F3-A767-47F9-A01D-FD71450840D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i="1" dirty="0"/>
              <a:t>«Черепаха», </a:t>
            </a:r>
          </a:p>
          <a:p>
            <a:r>
              <a:rPr lang="ru-RU" i="1" dirty="0"/>
              <a:t>«Акула», </a:t>
            </a:r>
          </a:p>
          <a:p>
            <a:r>
              <a:rPr lang="ru-RU" i="1" dirty="0"/>
              <a:t>«Плюшевый мишка»,</a:t>
            </a:r>
          </a:p>
          <a:p>
            <a:r>
              <a:rPr lang="ru-RU" i="1"/>
              <a:t> </a:t>
            </a:r>
            <a:r>
              <a:rPr lang="ru-RU" i="1" dirty="0"/>
              <a:t>«</a:t>
            </a:r>
            <a:r>
              <a:rPr lang="ru-RU" i="1"/>
              <a:t>Лиса»,</a:t>
            </a:r>
          </a:p>
          <a:p>
            <a:r>
              <a:rPr lang="ru-RU" i="1"/>
              <a:t> </a:t>
            </a:r>
            <a:r>
              <a:rPr lang="ru-RU" i="1" dirty="0"/>
              <a:t>«Сова». 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907031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id="{11EAAAC0-F36B-4343-9138-E3A6266BD5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368490"/>
            <a:ext cx="10515600" cy="6237026"/>
          </a:xfrm>
        </p:spPr>
        <p:txBody>
          <a:bodyPr/>
          <a:lstStyle/>
          <a:p>
            <a:endParaRPr lang="ru-RU" dirty="0"/>
          </a:p>
          <a:p>
            <a:pPr marL="0" indent="0" algn="ctr">
              <a:buNone/>
            </a:pPr>
            <a:r>
              <a:rPr lang="ru-RU" dirty="0"/>
              <a:t>Конфликты в обществе</a:t>
            </a:r>
          </a:p>
          <a:p>
            <a:endParaRPr lang="ru-RU" dirty="0"/>
          </a:p>
          <a:p>
            <a:r>
              <a:rPr lang="ru-RU" dirty="0"/>
              <a:t>Конфликт </a:t>
            </a:r>
          </a:p>
          <a:p>
            <a:r>
              <a:rPr lang="ru-RU" dirty="0"/>
              <a:t>Причины конфликтов</a:t>
            </a:r>
          </a:p>
          <a:p>
            <a:r>
              <a:rPr lang="ru-RU" dirty="0"/>
              <a:t>Виды конфликтов</a:t>
            </a:r>
          </a:p>
          <a:p>
            <a:r>
              <a:rPr lang="ru-RU" dirty="0"/>
              <a:t>Стадии конфликта</a:t>
            </a:r>
          </a:p>
          <a:p>
            <a:r>
              <a:rPr lang="ru-RU" dirty="0"/>
              <a:t>Стратегии поведения в конфликтных ситуациях</a:t>
            </a:r>
          </a:p>
        </p:txBody>
      </p:sp>
    </p:spTree>
    <p:extLst>
      <p:ext uri="{BB962C8B-B14F-4D97-AF65-F5344CB8AC3E}">
        <p14:creationId xmlns:p14="http://schemas.microsoft.com/office/powerpoint/2010/main" val="40091425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2939173-C98A-440C-A2F2-95DD09817B3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Структура конфликта</a:t>
            </a:r>
          </a:p>
        </p:txBody>
      </p:sp>
      <p:graphicFrame>
        <p:nvGraphicFramePr>
          <p:cNvPr id="4" name="Таблица 4">
            <a:extLst>
              <a:ext uri="{FF2B5EF4-FFF2-40B4-BE49-F238E27FC236}">
                <a16:creationId xmlns:a16="http://schemas.microsoft.com/office/drawing/2014/main" id="{C08D0223-13AF-43C1-8968-1C7906CDA9D6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15052532"/>
              </p:ext>
            </p:extLst>
          </p:nvPr>
        </p:nvGraphicFramePr>
        <p:xfrm>
          <a:off x="677690" y="1270000"/>
          <a:ext cx="8596312" cy="5125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298156">
                  <a:extLst>
                    <a:ext uri="{9D8B030D-6E8A-4147-A177-3AD203B41FA5}">
                      <a16:colId xmlns:a16="http://schemas.microsoft.com/office/drawing/2014/main" val="4146883320"/>
                    </a:ext>
                  </a:extLst>
                </a:gridCol>
                <a:gridCol w="4298156">
                  <a:extLst>
                    <a:ext uri="{9D8B030D-6E8A-4147-A177-3AD203B41FA5}">
                      <a16:colId xmlns:a16="http://schemas.microsoft.com/office/drawing/2014/main" val="413849831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ru-RU" dirty="0"/>
                        <a:t>Объект конфликта</a:t>
                      </a:r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r>
                        <a:rPr lang="ru-RU" dirty="0"/>
                        <a:t>Субъект конфликта</a:t>
                      </a:r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33014962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/>
                        <a:t>Причина конфликта</a:t>
                      </a:r>
                    </a:p>
                    <a:p>
                      <a:endParaRPr lang="ru-RU" dirty="0"/>
                    </a:p>
                  </a:txBody>
                  <a:tcPr marL="74751" marR="74751"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Оппоненты – противоборствующие стороны</a:t>
                      </a:r>
                    </a:p>
                    <a:p>
                      <a:pPr marL="342900" lvl="0" indent="-342900">
                        <a:buFont typeface="Arial" panose="020B0604020202020204" pitchFamily="34" charset="0"/>
                        <a:buChar char="•"/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Свидетели – это люди, наблюдающие за конфликтом со стороны</a:t>
                      </a:r>
                    </a:p>
                    <a:p>
                      <a:pPr marL="342900" lvl="0" indent="-342900">
                        <a:buFont typeface="Arial" panose="020B0604020202020204" pitchFamily="34" charset="0"/>
                        <a:buChar char="•"/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Подстрекатели – те, кто подталкивает других участников к конфликту.</a:t>
                      </a:r>
                    </a:p>
                    <a:p>
                      <a:pPr marL="342900" lvl="0" indent="-342900">
                        <a:buFont typeface="Arial" panose="020B0604020202020204" pitchFamily="34" charset="0"/>
                        <a:buChar char="•"/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Пособники – люди, содействующие развитию конфликта советами, технической помощью или иными способами.</a:t>
                      </a:r>
                    </a:p>
                    <a:p>
                      <a:pPr marL="342900" lvl="0" indent="-342900">
                        <a:buFont typeface="Arial" panose="020B0604020202020204" pitchFamily="34" charset="0"/>
                        <a:buChar char="•"/>
                      </a:pPr>
                      <a:r>
                        <a:rPr lang="ru-RU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Посредники – которые своими действиями пытаются предотвратить, остановить или разрешить конфликт.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sz="1800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74751" marR="74751"/>
                </a:tc>
                <a:extLst>
                  <a:ext uri="{0D108BD9-81ED-4DB2-BD59-A6C34878D82A}">
                    <a16:rowId xmlns:a16="http://schemas.microsoft.com/office/drawing/2014/main" val="162425185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08848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7AC1A7F-8922-44F2-AB43-1631619FE0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Причины социальных конфликтов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0B1DF09-C91C-4691-A33E-402310A9F7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dirty="0"/>
              <a:t>социальная неравенство (неравный доступ к благам, власти, культурным ценностям),</a:t>
            </a:r>
          </a:p>
          <a:p>
            <a:pPr lvl="0"/>
            <a:r>
              <a:rPr lang="ru-RU" dirty="0"/>
              <a:t>социальная неоднородность общества (противоположные социальные интересы и установки),</a:t>
            </a:r>
          </a:p>
          <a:p>
            <a:pPr lvl="0"/>
            <a:r>
              <a:rPr lang="ru-RU" dirty="0"/>
              <a:t>религиозные различия,</a:t>
            </a:r>
          </a:p>
          <a:p>
            <a:pPr lvl="0"/>
            <a:r>
              <a:rPr lang="ru-RU" dirty="0"/>
              <a:t>поведение человека, его социально-психологические черты (темперамент, интеллект)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107302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193BCDA-04BE-4BE4-926B-496C97EC38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/>
              <a:t>Виды конфликтов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2C4C8B0-8EF2-44A9-9BEE-9DB2A42B5F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sz="3200" dirty="0"/>
              <a:t>1) по участникам: внутриличностный, межличностный, межгрупповые, между личностью и обществом</a:t>
            </a:r>
          </a:p>
          <a:p>
            <a:r>
              <a:rPr lang="ru-RU" sz="3200" dirty="0"/>
              <a:t>2) по длительности протекания: краткосрочные, затяжные</a:t>
            </a:r>
          </a:p>
          <a:p>
            <a:r>
              <a:rPr lang="ru-RU" sz="3200" dirty="0"/>
              <a:t>3) по сферам жизни общества: экономические, политические, социальные, в духовной сфере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103604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02C4BB3-0619-4F1A-B4D9-5DD6B2B882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pic>
        <p:nvPicPr>
          <p:cNvPr id="1026" name="Picture 2">
            <a:extLst>
              <a:ext uri="{FF2B5EF4-FFF2-40B4-BE49-F238E27FC236}">
                <a16:creationId xmlns:a16="http://schemas.microsoft.com/office/drawing/2014/main" id="{3D339BB1-A96D-4794-B4C2-AC31FCB8B28E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29302" y="230601"/>
            <a:ext cx="6262274" cy="626227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844736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FBDE0A4-9FBF-4C95-A6FA-B23B7F7E92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2050" name="Picture 2">
            <a:extLst>
              <a:ext uri="{FF2B5EF4-FFF2-40B4-BE49-F238E27FC236}">
                <a16:creationId xmlns:a16="http://schemas.microsoft.com/office/drawing/2014/main" id="{9D7D3ECA-24D4-4353-8F78-B6191BDB680B}"/>
              </a:ext>
            </a:extLst>
          </p:cNvPr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66002" y="722656"/>
            <a:ext cx="7570192" cy="541268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8423813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6B23099-12B3-4E4C-B885-A5C406F615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Стадии конфликта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76905C61-1050-4B76-A6D3-DE2F11D4D4F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Скрытая стадия = </a:t>
            </a:r>
            <a:r>
              <a:rPr lang="ru-RU" dirty="0" err="1"/>
              <a:t>предконфликтная</a:t>
            </a:r>
            <a:r>
              <a:rPr lang="ru-RU" dirty="0"/>
              <a:t> стадия</a:t>
            </a:r>
          </a:p>
          <a:p>
            <a:r>
              <a:rPr lang="ru-RU" dirty="0"/>
              <a:t>Инцидент</a:t>
            </a:r>
          </a:p>
          <a:p>
            <a:pPr marL="0" indent="0">
              <a:buNone/>
            </a:pPr>
            <a:r>
              <a:rPr lang="ru-RU" dirty="0"/>
              <a:t>                                              конфликт</a:t>
            </a:r>
          </a:p>
          <a:p>
            <a:r>
              <a:rPr lang="ru-RU" dirty="0"/>
              <a:t>Эскалация</a:t>
            </a:r>
          </a:p>
          <a:p>
            <a:r>
              <a:rPr lang="ru-RU" dirty="0"/>
              <a:t>консенсус = разрешение конфликта </a:t>
            </a:r>
          </a:p>
        </p:txBody>
      </p:sp>
      <p:sp>
        <p:nvSpPr>
          <p:cNvPr id="5" name="Правая фигурная скобка 4">
            <a:extLst>
              <a:ext uri="{FF2B5EF4-FFF2-40B4-BE49-F238E27FC236}">
                <a16:creationId xmlns:a16="http://schemas.microsoft.com/office/drawing/2014/main" id="{F59D0FBE-C597-47B8-9620-1BCEF51455DB}"/>
              </a:ext>
            </a:extLst>
          </p:cNvPr>
          <p:cNvSpPr/>
          <p:nvPr/>
        </p:nvSpPr>
        <p:spPr>
          <a:xfrm>
            <a:off x="2852381" y="2579427"/>
            <a:ext cx="750627" cy="914400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9930113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007D910-AFFD-4883-9EDD-BE36AACAB8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/>
              <a:t>Стратегии поведения в конфликтах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DD33F6B-693E-4B8E-A2A8-96A8649AFEC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667250"/>
          </a:xfrm>
        </p:spPr>
        <p:txBody>
          <a:bodyPr/>
          <a:lstStyle/>
          <a:p>
            <a:r>
              <a:rPr lang="ru-RU" b="1" dirty="0"/>
              <a:t>Приспособление.</a:t>
            </a:r>
            <a:r>
              <a:rPr lang="ru-RU" dirty="0"/>
              <a:t> Человек поступается своими интересами ради интересов другого. </a:t>
            </a:r>
          </a:p>
          <a:p>
            <a:r>
              <a:rPr lang="ru-RU" b="1" dirty="0"/>
              <a:t>Соперничество.</a:t>
            </a:r>
            <a:r>
              <a:rPr lang="ru-RU" dirty="0"/>
              <a:t> Человек отстаивает свои интересы, игнорируя другую сторону и не желая идти на компромисс. </a:t>
            </a:r>
          </a:p>
          <a:p>
            <a:r>
              <a:rPr lang="ru-RU" b="1" dirty="0"/>
              <a:t>Избегание. </a:t>
            </a:r>
            <a:r>
              <a:rPr lang="ru-RU" dirty="0"/>
              <a:t>Человек делает все, чтобы не допустить конфликта. </a:t>
            </a:r>
          </a:p>
          <a:p>
            <a:r>
              <a:rPr lang="ru-RU" b="1" dirty="0"/>
              <a:t>Компромисс. </a:t>
            </a:r>
            <a:r>
              <a:rPr lang="ru-RU" dirty="0"/>
              <a:t>Люди выстраивают общение так, чтобы добиться частичного удовлетворения своих интересов. </a:t>
            </a:r>
          </a:p>
          <a:p>
            <a:r>
              <a:rPr lang="ru-RU" b="1" dirty="0"/>
              <a:t>Сотрудничество</a:t>
            </a:r>
          </a:p>
        </p:txBody>
      </p:sp>
    </p:spTree>
    <p:extLst>
      <p:ext uri="{BB962C8B-B14F-4D97-AF65-F5344CB8AC3E}">
        <p14:creationId xmlns:p14="http://schemas.microsoft.com/office/powerpoint/2010/main" val="4224973661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31</TotalTime>
  <Words>204</Words>
  <Application>Microsoft Office PowerPoint</Application>
  <PresentationFormat>Широкоэкранный</PresentationFormat>
  <Paragraphs>45</Paragraphs>
  <Slides>10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4" baseType="lpstr">
      <vt:lpstr>Arial</vt:lpstr>
      <vt:lpstr>Trebuchet MS</vt:lpstr>
      <vt:lpstr>Wingdings 3</vt:lpstr>
      <vt:lpstr>Аспект</vt:lpstr>
      <vt:lpstr>Конфликты в обществе</vt:lpstr>
      <vt:lpstr>Презентация PowerPoint</vt:lpstr>
      <vt:lpstr>Структура конфликта</vt:lpstr>
      <vt:lpstr>Причины социальных конфликтов</vt:lpstr>
      <vt:lpstr>Виды конфликтов</vt:lpstr>
      <vt:lpstr>Презентация PowerPoint</vt:lpstr>
      <vt:lpstr>Презентация PowerPoint</vt:lpstr>
      <vt:lpstr>Стадии конфликта</vt:lpstr>
      <vt:lpstr>Стратегии поведения в конфликтах</vt:lpstr>
      <vt:lpstr>«Я в конфликте»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Конфликты в обществе</dc:title>
  <dc:creator>Пользователь Windows</dc:creator>
  <cp:lastModifiedBy>Пользователь Windows</cp:lastModifiedBy>
  <cp:revision>5</cp:revision>
  <dcterms:created xsi:type="dcterms:W3CDTF">2019-12-19T17:25:52Z</dcterms:created>
  <dcterms:modified xsi:type="dcterms:W3CDTF">2019-12-19T18:16:14Z</dcterms:modified>
</cp:coreProperties>
</file>

<file path=docProps/thumbnail.jpeg>
</file>