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57" r:id="rId5"/>
    <p:sldId id="271" r:id="rId6"/>
    <p:sldId id="272" r:id="rId7"/>
    <p:sldId id="273" r:id="rId8"/>
    <p:sldId id="274" r:id="rId9"/>
    <p:sldId id="275" r:id="rId10"/>
    <p:sldId id="276" r:id="rId11"/>
    <p:sldId id="26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Мы помним\Pomni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848" y="4149080"/>
            <a:ext cx="7772400" cy="115212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63780" y="5877272"/>
            <a:ext cx="6400800" cy="7200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Мы помним\PomnimSlid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6350"/>
            <a:ext cx="9151938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60375" y="908050"/>
            <a:ext cx="82296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506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9;&#1103;\Desktop\&#1091;&#1088;&#1086;&#1082;%20&#1087;&#1086;&#1073;&#1077;&#1076;&#1099;%20&#1089;&#1086;&#1096;%2016%20&#1051;&#1086;&#1079;&#1080;&#1094;&#1082;&#1072;&#1103;%20&#1040;.&#1051;\&#1087;&#1088;&#1080;&#1083;&#1086;&#1078;&#1077;&#1085;&#1080;&#1077;%202%20&#1054;&#1090;&#1082;&#1088;&#1099;&#1090;&#1099;&#1081;%20&#1091;&#1088;&#1086;&#1082;%20&#1085;&#1072;%20&#1090;&#1077;&#1084;&#1091;%20&#1044;&#1077;&#1085;&#1100;%20&#1055;&#1086;&#1073;&#1077;&#1076;&#1099;\&#1050;&#1072;&#1090;&#1102;&#1096;&#1072;%20&#1085;&#1072;%20&#1072;&#1085;&#1075;&#1083;&#1080;&#1081;&#1089;&#1082;&#1086;&#1084;.mp3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1043608" y="3861048"/>
            <a:ext cx="7772400" cy="1150938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933056"/>
            <a:ext cx="8640960" cy="2592288"/>
          </a:xfrm>
        </p:spPr>
        <p:txBody>
          <a:bodyPr rtlCol="0">
            <a:normAutofit fontScale="6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средняя общеобразовательная школа № 16 имени Владимира Григорьевича Харченко станицы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Балковской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муниципального образования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Выселковский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Разработка урока английского языка, посвященного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76-летию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Победы в Великой Отечественной войне для обучающихся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класса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Тема: «День Победы!»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Victory Day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Автор: учитель английского языка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Лозицкая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Алеся Леонтьевна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827584" y="260648"/>
            <a:ext cx="8113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Международный  конкурс методических разработок «Урок Победы»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566124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Thank you </a:t>
            </a:r>
          </a:p>
          <a:p>
            <a:pPr algn="ctr">
              <a:buNone/>
            </a:pP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for your attention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VICTORY DAY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The ninth of May,</a:t>
            </a:r>
            <a:endParaRPr lang="ru-RU" dirty="0" smtClean="0"/>
          </a:p>
          <a:p>
            <a:pPr algn="ctr">
              <a:buNone/>
            </a:pPr>
            <a:r>
              <a:rPr lang="en-US" dirty="0" smtClean="0"/>
              <a:t>The heart of spring…</a:t>
            </a:r>
            <a:endParaRPr lang="ru-RU" dirty="0" smtClean="0"/>
          </a:p>
          <a:p>
            <a:pPr algn="ctr">
              <a:buNone/>
            </a:pPr>
            <a:r>
              <a:rPr lang="en-US" dirty="0" smtClean="0"/>
              <a:t>Of peace on Earth,</a:t>
            </a:r>
            <a:endParaRPr lang="ru-RU" dirty="0" smtClean="0"/>
          </a:p>
          <a:p>
            <a:pPr algn="ctr">
              <a:buNone/>
            </a:pPr>
            <a:r>
              <a:rPr lang="en-US" dirty="0" smtClean="0"/>
              <a:t>Of joyous Spring</a:t>
            </a:r>
            <a:endParaRPr lang="ru-RU" dirty="0" smtClean="0"/>
          </a:p>
          <a:p>
            <a:pPr algn="ctr">
              <a:buNone/>
            </a:pPr>
            <a:r>
              <a:rPr lang="en-US" dirty="0" smtClean="0"/>
              <a:t>All people sing</a:t>
            </a:r>
            <a:endParaRPr lang="ru-RU" dirty="0" smtClean="0"/>
          </a:p>
          <a:p>
            <a:pPr algn="ctr">
              <a:buNone/>
            </a:pPr>
            <a:r>
              <a:rPr lang="en-US" dirty="0" smtClean="0"/>
              <a:t>And voices ring.</a:t>
            </a:r>
            <a:endParaRPr lang="ru-RU" dirty="0" smtClean="0"/>
          </a:p>
          <a:p>
            <a:pPr algn="ctr">
              <a:buNone/>
            </a:pPr>
            <a:r>
              <a:rPr lang="en-US" dirty="0" smtClean="0"/>
              <a:t>And everyone is gay</a:t>
            </a:r>
            <a:endParaRPr lang="ru-RU" dirty="0" smtClean="0"/>
          </a:p>
          <a:p>
            <a:pPr algn="ctr">
              <a:buNone/>
            </a:pPr>
            <a:r>
              <a:rPr lang="en-US" dirty="0" smtClean="0"/>
              <a:t>On such a glorious day!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Play domino</a:t>
            </a:r>
            <a:endParaRPr lang="ru-RU" dirty="0"/>
          </a:p>
        </p:txBody>
      </p:sp>
      <p:pic>
        <p:nvPicPr>
          <p:cNvPr id="4" name="Picture 5" descr="19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4824"/>
            <a:ext cx="4320000" cy="3240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5" name="Рисунок 4" descr="битва за москву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3212976"/>
            <a:ext cx="4856206" cy="32400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В работе\Мы помним\Pomnim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250825" y="333375"/>
            <a:ext cx="7921625" cy="1150938"/>
          </a:xfrm>
        </p:spPr>
        <p:txBody>
          <a:bodyPr/>
          <a:lstStyle/>
          <a:p>
            <a:r>
              <a:rPr lang="en-US" smtClean="0">
                <a:solidFill>
                  <a:srgbClr val="000000"/>
                </a:solidFill>
                <a:latin typeface="Elephant" pitchFamily="18" charset="0"/>
              </a:rPr>
              <a:t>May 9, 1945</a:t>
            </a:r>
            <a:br>
              <a:rPr lang="en-US" smtClean="0">
                <a:solidFill>
                  <a:srgbClr val="000000"/>
                </a:solidFill>
                <a:latin typeface="Elephant" pitchFamily="18" charset="0"/>
              </a:rPr>
            </a:br>
            <a:r>
              <a:rPr lang="en-US" smtClean="0">
                <a:solidFill>
                  <a:srgbClr val="000000"/>
                </a:solidFill>
                <a:latin typeface="Elephant" pitchFamily="18" charset="0"/>
              </a:rPr>
              <a:t>	Victory Day</a:t>
            </a:r>
            <a:endParaRPr lang="ru-RU" smtClean="0">
              <a:solidFill>
                <a:srgbClr val="000000"/>
              </a:solidFill>
              <a:latin typeface="Elephant" pitchFamily="18" charset="0"/>
            </a:endParaRPr>
          </a:p>
        </p:txBody>
      </p:sp>
      <p:pic>
        <p:nvPicPr>
          <p:cNvPr id="4102" name="Picture 6" descr="i?id=0a6693ff063de134d107245da001c1e8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46038"/>
            <a:ext cx="1905000" cy="1428750"/>
          </a:xfrm>
          <a:prstGeom prst="rect">
            <a:avLst/>
          </a:prstGeom>
          <a:noFill/>
        </p:spPr>
      </p:pic>
      <p:pic>
        <p:nvPicPr>
          <p:cNvPr id="4104" name="Picture 8" descr="i?id=0a6693ff063de134d107245da001c1e8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46038"/>
            <a:ext cx="1905000" cy="1428750"/>
          </a:xfrm>
          <a:prstGeom prst="rect">
            <a:avLst/>
          </a:prstGeom>
          <a:noFill/>
        </p:spPr>
      </p:pic>
      <p:pic>
        <p:nvPicPr>
          <p:cNvPr id="4106" name="Picture 10" descr="i?id=0a6693ff063de134d107245da001c1e8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46038"/>
            <a:ext cx="1905000" cy="1428750"/>
          </a:xfrm>
          <a:prstGeom prst="rect">
            <a:avLst/>
          </a:prstGeom>
          <a:noFill/>
        </p:spPr>
      </p:pic>
      <p:pic>
        <p:nvPicPr>
          <p:cNvPr id="4108" name="Picture 12" descr="i?id=0a6693ff063de134d107245da001c1e8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213" y="2276475"/>
            <a:ext cx="4392612" cy="3457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 the words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the Great Patriotic War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– Великая Отечественная война</a:t>
            </a:r>
          </a:p>
          <a:p>
            <a:pPr algn="r"/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fascist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– фашист  </a:t>
            </a:r>
          </a:p>
          <a:p>
            <a:pPr algn="r"/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declaration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объявление   </a:t>
            </a:r>
          </a:p>
          <a:p>
            <a:pPr algn="r"/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anniversary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 годовщина </a:t>
            </a:r>
          </a:p>
          <a:p>
            <a:pPr algn="r"/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deed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 подвиг </a:t>
            </a:r>
          </a:p>
          <a:p>
            <a:pPr algn="r"/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enemy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 враг </a:t>
            </a:r>
          </a:p>
          <a:p>
            <a:pPr algn="r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slogan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- лозунг</a:t>
            </a:r>
          </a:p>
          <a:p>
            <a:pPr algn="r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demonstration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- демонстрация</a:t>
            </a:r>
          </a:p>
          <a:p>
            <a:pPr algn="r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meeting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- митинг. встреча</a:t>
            </a:r>
          </a:p>
          <a:p>
            <a:pPr algn="r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veteran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- ветеран</a:t>
            </a:r>
          </a:p>
          <a:p>
            <a:pPr algn="r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a military parade -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военный парад</a:t>
            </a:r>
          </a:p>
          <a:p>
            <a:pPr algn="r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defend -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защищать</a:t>
            </a:r>
          </a:p>
          <a:p>
            <a:pPr algn="r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defeat -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поражение</a:t>
            </a:r>
          </a:p>
          <a:p>
            <a:pPr algn="r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soldier -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солдат</a:t>
            </a:r>
          </a:p>
          <a:p>
            <a:pPr algn="r"/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hero –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герой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375" y="1052736"/>
            <a:ext cx="8229600" cy="792088"/>
          </a:xfrm>
        </p:spPr>
        <p:txBody>
          <a:bodyPr/>
          <a:lstStyle/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Let’s have a rest.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катюш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23728" y="2026121"/>
            <a:ext cx="6096000" cy="4067175"/>
          </a:xfrm>
          <a:ln>
            <a:solidFill>
              <a:srgbClr val="00B050"/>
            </a:solidFill>
          </a:ln>
        </p:spPr>
      </p:pic>
      <p:pic>
        <p:nvPicPr>
          <p:cNvPr id="5" name="Катюша на английско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668344" y="1324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375" y="908720"/>
            <a:ext cx="8229600" cy="1080120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Let’s read and translate this text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Zina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Portnova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Users\9575~1\AppData\Local\Temp\Rar$DI62.237\Зина Портнова 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276872"/>
            <a:ext cx="4619625" cy="43338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375" y="908050"/>
            <a:ext cx="8229600" cy="1080790"/>
          </a:xfrm>
        </p:spPr>
        <p:txBody>
          <a:bodyPr/>
          <a:lstStyle/>
          <a:p>
            <a:r>
              <a:rPr lang="en-US" dirty="0" smtClean="0"/>
              <a:t>Let</a:t>
            </a:r>
            <a:r>
              <a:rPr lang="ru-RU" dirty="0" smtClean="0"/>
              <a:t>’</a:t>
            </a:r>
            <a:r>
              <a:rPr lang="en-US" dirty="0" smtClean="0"/>
              <a:t>s read and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answer the questions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464224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 How did the partisans call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Zina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Portnova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How old was she when the war began?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3. What did she do to help the people during the war?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4. When did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Zina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perish?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5. What other young heroes do you know?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инквейн.jpg"/>
          <p:cNvPicPr>
            <a:picLocks noChangeAspect="1"/>
          </p:cNvPicPr>
          <p:nvPr/>
        </p:nvPicPr>
        <p:blipFill>
          <a:blip r:embed="rId2" cstate="print"/>
          <a:srcRect l="5218" t="6400" r="5752" b="9733"/>
          <a:stretch>
            <a:fillRect/>
          </a:stretch>
        </p:blipFill>
        <p:spPr>
          <a:xfrm>
            <a:off x="1907704" y="980728"/>
            <a:ext cx="7236296" cy="5112568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omnim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Pomnim</Template>
  <TotalTime>83</TotalTime>
  <Words>201</Words>
  <Application>Microsoft Office PowerPoint</Application>
  <PresentationFormat>Экран (4:3)</PresentationFormat>
  <Paragraphs>45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Pomnim</vt:lpstr>
      <vt:lpstr> </vt:lpstr>
      <vt:lpstr>VICTORY DAY</vt:lpstr>
      <vt:lpstr>Play domino</vt:lpstr>
      <vt:lpstr>May 9, 1945  Victory Day</vt:lpstr>
      <vt:lpstr>Read the words</vt:lpstr>
      <vt:lpstr> Let’s have a rest.  </vt:lpstr>
      <vt:lpstr> Let’s read and translate this text «Zina Portnova»</vt:lpstr>
      <vt:lpstr>Let’s read and  answer the questions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Sam</dc:creator>
  <dc:description>http://propowerpoint.ru - Бесплатные шаблоны для презентаций. Полезные советы и уроки  PowerPoint .</dc:description>
  <cp:lastModifiedBy>acer</cp:lastModifiedBy>
  <cp:revision>6</cp:revision>
  <dcterms:created xsi:type="dcterms:W3CDTF">2019-11-01T10:30:50Z</dcterms:created>
  <dcterms:modified xsi:type="dcterms:W3CDTF">2022-01-06T19:55:25Z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00080008050000000000010243100207f8000400038000</vt:lpwstr>
  </property>
</Properties>
</file>