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70" r:id="rId3"/>
    <p:sldId id="257" r:id="rId4"/>
    <p:sldId id="269" r:id="rId5"/>
    <p:sldId id="260" r:id="rId6"/>
    <p:sldId id="262" r:id="rId7"/>
    <p:sldId id="263" r:id="rId8"/>
    <p:sldId id="258" r:id="rId9"/>
    <p:sldId id="261" r:id="rId10"/>
    <p:sldId id="264" r:id="rId11"/>
    <p:sldId id="265" r:id="rId12"/>
    <p:sldId id="266" r:id="rId13"/>
    <p:sldId id="268" r:id="rId14"/>
    <p:sldId id="272" r:id="rId1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234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OME\Desktop\&#1101;&#1082;&#1086;\Liraw_-_SHkola_ty_dom_milyjj_dom_mojj_rodnojjYA_pridu_ya_vernus_za_vojjdu_ty_mne_dveri_otkrojj_63320125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HOME\Desktop\1587311220_1-p-foni-s-zelenoi-travoi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81001"/>
            <a:ext cx="8229600" cy="5181600"/>
          </a:xfrm>
        </p:spPr>
        <p:txBody>
          <a:bodyPr/>
          <a:lstStyle/>
          <a:p>
            <a:pPr algn="ctr">
              <a:buNone/>
            </a:pP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МБОУ «Оленевская средняя школа»</a:t>
            </a:r>
          </a:p>
          <a:p>
            <a:pPr algn="just">
              <a:buNone/>
            </a:pPr>
            <a:endParaRPr lang="ru-RU" sz="36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"Экология -дело каждого, </a:t>
            </a:r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свое дело мы знаем!"</a:t>
            </a:r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Руководитель</a:t>
            </a:r>
          </a:p>
          <a:p>
            <a:pPr algn="r"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Горбунова Г. С. 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advTm="9077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HOME\Desktop\1587311220_1-p-foni-s-zelenoi-travoi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81001"/>
            <a:ext cx="8229600" cy="5181600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20482" name="Picture 2" descr="C:\Users\HOME\Desktop\IMG_62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04800"/>
            <a:ext cx="4302989" cy="2851150"/>
          </a:xfrm>
          <a:prstGeom prst="rect">
            <a:avLst/>
          </a:prstGeom>
          <a:noFill/>
        </p:spPr>
      </p:pic>
      <p:pic>
        <p:nvPicPr>
          <p:cNvPr id="20483" name="Picture 3" descr="C:\Users\HOME\Desktop\IMG_62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62400" y="3352800"/>
            <a:ext cx="4724400" cy="313037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867400" y="609600"/>
            <a:ext cx="2819400" cy="762000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Наши клумбы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360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HOME\Desktop\1587311220_1-p-foni-s-zelenoi-travoi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81001"/>
            <a:ext cx="8229600" cy="5181600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22530" name="Picture 2" descr="C:\Users\HOME\Desktop\IMG_57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589047" y="1769444"/>
            <a:ext cx="5750094" cy="3810000"/>
          </a:xfrm>
          <a:prstGeom prst="rect">
            <a:avLst/>
          </a:prstGeom>
          <a:noFill/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3979185" y="1769385"/>
            <a:ext cx="5662963" cy="3752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3429000" y="228600"/>
            <a:ext cx="3276600" cy="533400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Наш двор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HOME\Desktop\1587311220_1-p-foni-s-zelenoi-travoi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81001"/>
            <a:ext cx="8229600" cy="5181600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22531" name="Picture 3" descr="C:\Users\HOME\Desktop\IMG_579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685800"/>
            <a:ext cx="8652209" cy="573293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352800" y="0"/>
            <a:ext cx="3200400" cy="609600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Наш двор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7907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9" name="Picture 5" descr="Жизнь каждого из нас начинается со школьного двора, со школы долгое время она.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17032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Downloads\slide-24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9070"/>
          </a:xfrm>
          <a:prstGeom prst="rect">
            <a:avLst/>
          </a:prstGeom>
          <a:noFill/>
        </p:spPr>
      </p:pic>
    </p:spTree>
  </p:cSld>
  <p:clrMapOvr>
    <a:masterClrMapping/>
  </p:clrMapOvr>
  <p:transition advTm="17032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HOME\Desktop\1587311220_1-p-foni-s-zelenoi-travoi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81001"/>
            <a:ext cx="8229600" cy="5181600"/>
          </a:xfrm>
        </p:spPr>
        <p:txBody>
          <a:bodyPr/>
          <a:lstStyle/>
          <a:p>
            <a:pPr algn="just">
              <a:buNone/>
            </a:pPr>
            <a:endParaRPr lang="ru-RU" sz="36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/>
              <a:t>Цель:</a:t>
            </a:r>
          </a:p>
          <a:p>
            <a:pPr>
              <a:buNone/>
            </a:pPr>
            <a:r>
              <a:rPr lang="ru-RU" dirty="0" smtClean="0"/>
              <a:t>- Улучшение экологической ситуации в своем родном селе путем осуществления экологической пропаганды, просветительской и практической деятельности.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И мы начали со двора нашей школы</a:t>
            </a:r>
          </a:p>
          <a:p>
            <a:endParaRPr lang="ru-RU" dirty="0"/>
          </a:p>
        </p:txBody>
      </p:sp>
    </p:spTree>
  </p:cSld>
  <p:clrMapOvr>
    <a:masterClrMapping/>
  </p:clrMapOvr>
  <p:transition advTm="9077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Users\HOME\Desktop\img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pic>
        <p:nvPicPr>
          <p:cNvPr id="8" name="Picture 1" descr="D:\Pictures\фото пожарка\школа 20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43400" y="3276600"/>
            <a:ext cx="4572000" cy="338983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533400" y="609600"/>
            <a:ext cx="5867400" cy="457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Школьный двор – наша забота!</a:t>
            </a:r>
            <a:endPara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4800" y="3886200"/>
            <a:ext cx="3962400" cy="1752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</a:t>
            </a:r>
          </a:p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«Оленевская средняя школа»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Liraw_-_SHkola_ty_dom_milyjj_dom_mojj_rodnojjYA_pridu_ya_vernus_za_vojjdu_ty_mne_dveri_otkrojj_6332012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989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HOME\Desktop\1587311220_1-p-foni-s-zelenoi-travoi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81001"/>
            <a:ext cx="8229600" cy="5181600"/>
          </a:xfrm>
        </p:spPr>
        <p:txBody>
          <a:bodyPr/>
          <a:lstStyle/>
          <a:p>
            <a:pPr algn="just">
              <a:buNone/>
            </a:pP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В школе своим примером учителя нам прививали любовь к природе,  заботу к  окружающему нас миру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2050" name="Picture 2" descr="C:\Users\HOME\Desktop\IMG_62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86000"/>
            <a:ext cx="4600078" cy="3048000"/>
          </a:xfrm>
          <a:prstGeom prst="rect">
            <a:avLst/>
          </a:prstGeom>
          <a:noFill/>
        </p:spPr>
      </p:pic>
      <p:pic>
        <p:nvPicPr>
          <p:cNvPr id="2053" name="Picture 5" descr="C:\Users\HOME\Desktop\IMG_67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2057400"/>
            <a:ext cx="4025068" cy="2667000"/>
          </a:xfrm>
          <a:prstGeom prst="rect">
            <a:avLst/>
          </a:prstGeom>
          <a:noFill/>
        </p:spPr>
      </p:pic>
      <p:pic>
        <p:nvPicPr>
          <p:cNvPr id="2051" name="Picture 3" descr="C:\Users\HOME\Desktop\IMG_671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5800" y="3778113"/>
            <a:ext cx="4648200" cy="3079887"/>
          </a:xfrm>
          <a:prstGeom prst="rect">
            <a:avLst/>
          </a:prstGeom>
          <a:noFill/>
        </p:spPr>
      </p:pic>
    </p:spTree>
  </p:cSld>
  <p:clrMapOvr>
    <a:masterClrMapping/>
  </p:clrMapOvr>
  <p:transition advTm="9077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HOME\Desktop\1587311220_1-p-foni-s-zelenoi-travoi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81001"/>
            <a:ext cx="8229600" cy="5181600"/>
          </a:xfrm>
        </p:spPr>
        <p:txBody>
          <a:bodyPr/>
          <a:lstStyle/>
          <a:p>
            <a:pPr algn="ctr">
              <a:buNone/>
            </a:pP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И мы начали облагораживать наш                  школьный двор!</a:t>
            </a:r>
          </a:p>
          <a:p>
            <a:pPr algn="ctr">
              <a:buNone/>
            </a:pP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Мальчики взрыхляли почву</a:t>
            </a:r>
          </a:p>
          <a:p>
            <a:pPr algn="ctr">
              <a:buNone/>
            </a:pPr>
            <a:endParaRPr lang="ru-RU" sz="36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121" name="Picture 1" descr="C:\Users\HOME\Desktop\IMG_50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2286000"/>
            <a:ext cx="5486401" cy="4114800"/>
          </a:xfrm>
          <a:prstGeom prst="rect">
            <a:avLst/>
          </a:prstGeom>
          <a:noFill/>
        </p:spPr>
      </p:pic>
    </p:spTree>
  </p:cSld>
  <p:clrMapOvr>
    <a:masterClrMapping/>
  </p:clrMapOvr>
  <p:transition advTm="8453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HOME\Desktop\1587311220_1-p-foni-s-zelenoi-travoi-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3017" y="0"/>
            <a:ext cx="922701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Девочки – пропалывали клумбы, </a:t>
            </a:r>
            <a:endParaRPr lang="ru-RU" sz="36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C:\Users\HOME\Desktop\IMG_72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1371600"/>
            <a:ext cx="7315200" cy="4847034"/>
          </a:xfrm>
          <a:prstGeom prst="rect">
            <a:avLst/>
          </a:prstGeom>
          <a:noFill/>
        </p:spPr>
      </p:pic>
    </p:spTree>
  </p:cSld>
  <p:clrMapOvr>
    <a:masterClrMapping/>
  </p:clrMapOvr>
  <p:transition advTm="9218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HOME\Desktop\1587311220_1-p-foni-s-zelenoi-travoi-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3017" y="0"/>
            <a:ext cx="922701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убирали мусор, высаживали цветы</a:t>
            </a:r>
            <a:endParaRPr lang="ru-RU" sz="36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6" descr="F:\DCIM\121___04\IMG_54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6350" y="2203450"/>
            <a:ext cx="4826000" cy="3619500"/>
          </a:xfrm>
          <a:prstGeom prst="rect">
            <a:avLst/>
          </a:prstGeom>
          <a:noFill/>
        </p:spPr>
      </p:pic>
      <p:pic>
        <p:nvPicPr>
          <p:cNvPr id="7" name="Picture 4" descr="C:\Users\HOME\Desktop\IMG_52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4508500" y="2197100"/>
            <a:ext cx="4775200" cy="3581400"/>
          </a:xfrm>
          <a:prstGeom prst="rect">
            <a:avLst/>
          </a:prstGeom>
          <a:noFill/>
        </p:spPr>
      </p:pic>
    </p:spTree>
  </p:cSld>
  <p:clrMapOvr>
    <a:masterClrMapping/>
  </p:clrMapOvr>
  <p:transition advTm="8906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OME\Desktop\i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172200" y="533400"/>
            <a:ext cx="2514600" cy="1676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вот что у нас получилось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5953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HOME\Desktop\1587311220_1-p-foni-s-zelenoi-travoi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81001"/>
            <a:ext cx="8229600" cy="5181600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4097" name="Picture 1" descr="C:\Users\HOME\Desktop\IMG_62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286000"/>
            <a:ext cx="4861227" cy="3297237"/>
          </a:xfrm>
          <a:prstGeom prst="rect">
            <a:avLst/>
          </a:prstGeom>
          <a:noFill/>
        </p:spPr>
      </p:pic>
      <p:pic>
        <p:nvPicPr>
          <p:cNvPr id="4098" name="Picture 2" descr="C:\Users\HOME\Desktop\IMG_62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4668900" y="1579500"/>
            <a:ext cx="4845845" cy="321084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09600" y="304800"/>
            <a:ext cx="3886200" cy="685800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Наши клумбы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8938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114</Words>
  <Application>Microsoft Office PowerPoint</Application>
  <PresentationFormat>Экран (4:3)</PresentationFormat>
  <Paragraphs>25</Paragraphs>
  <Slides>14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Девочки – пропалывали клумбы, </vt:lpstr>
      <vt:lpstr>убирали мусор, высаживали цветы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Lenovo</cp:lastModifiedBy>
  <cp:revision>9</cp:revision>
  <dcterms:modified xsi:type="dcterms:W3CDTF">2022-03-16T16:08:33Z</dcterms:modified>
</cp:coreProperties>
</file>