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1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1752601"/>
            <a:ext cx="972108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«Себя я предоставила добру…»</a:t>
            </a:r>
            <a:br>
              <a:rPr lang="ru-RU" dirty="0" smtClean="0"/>
            </a:br>
            <a:r>
              <a:rPr lang="ru-RU" dirty="0" smtClean="0"/>
              <a:t>Б. Ахмадулина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933056"/>
            <a:ext cx="7772400" cy="1617593"/>
          </a:xfrm>
        </p:spPr>
        <p:txBody>
          <a:bodyPr>
            <a:normAutofit/>
          </a:bodyPr>
          <a:lstStyle/>
          <a:p>
            <a:r>
              <a:rPr lang="ru-RU" dirty="0" smtClean="0"/>
              <a:t> Автор: Дубина Татьяна Михайловна</a:t>
            </a:r>
          </a:p>
          <a:p>
            <a:r>
              <a:rPr lang="ru-RU" dirty="0" smtClean="0"/>
              <a:t>МОУ «</a:t>
            </a:r>
            <a:r>
              <a:rPr lang="ru-RU" dirty="0" err="1" smtClean="0"/>
              <a:t>Раздольненская</a:t>
            </a:r>
            <a:r>
              <a:rPr lang="ru-RU" dirty="0" smtClean="0"/>
              <a:t> СШ»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ozn1-610x4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988840"/>
            <a:ext cx="5810250" cy="43624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Стихотворение«Мои товарищи», посвящённое</a:t>
            </a:r>
            <a:br>
              <a:rPr lang="ru-RU" dirty="0" smtClean="0"/>
            </a:br>
            <a:r>
              <a:rPr lang="ru-RU" dirty="0" smtClean="0"/>
              <a:t> Андрею Вознесенскому.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353" t="6736" r="10506" b="10532"/>
          <a:stretch>
            <a:fillRect/>
          </a:stretch>
        </p:blipFill>
        <p:spPr>
          <a:xfrm>
            <a:off x="2267744" y="2420888"/>
            <a:ext cx="4990708" cy="38164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Романс А. Петрова </a:t>
            </a:r>
            <a:br>
              <a:rPr lang="ru-RU" dirty="0" smtClean="0"/>
            </a:br>
            <a:r>
              <a:rPr lang="ru-RU" dirty="0" smtClean="0"/>
              <a:t>на слова Б. Ахмадулиной </a:t>
            </a:r>
            <a:br>
              <a:rPr lang="ru-RU" dirty="0" smtClean="0"/>
            </a:br>
            <a:r>
              <a:rPr lang="ru-RU" dirty="0" smtClean="0"/>
              <a:t>«А напоследок я скажу…»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2PjuE2R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8966"/>
          <a:stretch>
            <a:fillRect/>
          </a:stretch>
        </p:blipFill>
        <p:spPr>
          <a:xfrm>
            <a:off x="3203848" y="1412776"/>
            <a:ext cx="4104456" cy="522767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«В тот месяц май…»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357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556792"/>
            <a:ext cx="3394472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«Случилось так, </a:t>
            </a:r>
            <a:br>
              <a:rPr lang="ru-RU" dirty="0" smtClean="0"/>
            </a:br>
            <a:r>
              <a:rPr lang="ru-RU" dirty="0" smtClean="0"/>
              <a:t>что двадцати семи…»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0000" b="26733"/>
          <a:stretch>
            <a:fillRect/>
          </a:stretch>
        </p:blipFill>
        <p:spPr>
          <a:xfrm>
            <a:off x="2555776" y="1340768"/>
            <a:ext cx="4752528" cy="52230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«Всего- то – чтоб была свеча…»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317036" cy="623777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1dbaa50766cb7bac3a7d65e0cfddde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1412776"/>
            <a:ext cx="3752627" cy="494723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Евгений Винокуров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55400"/>
          <a:stretch>
            <a:fillRect/>
          </a:stretch>
        </p:blipFill>
        <p:spPr>
          <a:xfrm>
            <a:off x="2699792" y="1484784"/>
            <a:ext cx="3531096" cy="516034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Белла Ахмадулина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2348880"/>
            <a:ext cx="5178795" cy="38824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Романс М.Таривердиева</a:t>
            </a:r>
            <a:br>
              <a:rPr lang="ru-RU" dirty="0" smtClean="0"/>
            </a:br>
            <a:r>
              <a:rPr lang="ru-RU" dirty="0" smtClean="0"/>
              <a:t> на слова Б. Ахмадулиной</a:t>
            </a:r>
            <a:br>
              <a:rPr lang="ru-RU" dirty="0" smtClean="0"/>
            </a:br>
            <a:r>
              <a:rPr lang="ru-RU" dirty="0" smtClean="0"/>
              <a:t> «По улице моей который год…»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f_pasternak_boris__0008-1024x6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8184" y="1481138"/>
            <a:ext cx="6927631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Борис Пастернак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q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1719" b="12612"/>
          <a:stretch>
            <a:fillRect/>
          </a:stretch>
        </p:blipFill>
        <p:spPr>
          <a:xfrm>
            <a:off x="899592" y="1484784"/>
            <a:ext cx="7612889" cy="43204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Б. Ахмадулина и Б. Пастернак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DSC2810-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9577" r="44300"/>
          <a:stretch>
            <a:fillRect/>
          </a:stretch>
        </p:blipFill>
        <p:spPr>
          <a:xfrm>
            <a:off x="2123728" y="908720"/>
            <a:ext cx="4608512" cy="553021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Сборник «Струна»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6dd099cd24db7d57ddf32b6a68ea4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700808"/>
            <a:ext cx="6476873" cy="433325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«Чем отличаюсь я </a:t>
            </a:r>
            <a:br>
              <a:rPr lang="ru-RU" dirty="0" smtClean="0"/>
            </a:br>
            <a:r>
              <a:rPr lang="ru-RU" dirty="0" smtClean="0"/>
              <a:t>от женщины с цветком…»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</TotalTime>
  <Words>67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«Себя я предоставила добру…» Б. Ахмадулина</vt:lpstr>
      <vt:lpstr>Слайд 2</vt:lpstr>
      <vt:lpstr>Евгений Винокуров</vt:lpstr>
      <vt:lpstr>Белла Ахмадулина</vt:lpstr>
      <vt:lpstr>Романс М.Таривердиева  на слова Б. Ахмадулиной  «По улице моей который год…»</vt:lpstr>
      <vt:lpstr>Борис Пастернак</vt:lpstr>
      <vt:lpstr>Б. Ахмадулина и Б. Пастернак</vt:lpstr>
      <vt:lpstr>Сборник «Струна»</vt:lpstr>
      <vt:lpstr>«Чем отличаюсь я  от женщины с цветком…» </vt:lpstr>
      <vt:lpstr>Стихотворение«Мои товарищи», посвящённое  Андрею Вознесенскому. </vt:lpstr>
      <vt:lpstr>Романс А. Петрова  на слова Б. Ахмадулиной  «А напоследок я скажу…» </vt:lpstr>
      <vt:lpstr> «В тот месяц май…» </vt:lpstr>
      <vt:lpstr>«Случилось так,  что двадцати семи…» </vt:lpstr>
      <vt:lpstr>«Всего- то – чтоб была свеча…»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«Себя я предоставила добру…» Б. Ахмадулина</dc:title>
  <dc:creator>Дубина</dc:creator>
  <cp:lastModifiedBy>admin</cp:lastModifiedBy>
  <cp:revision>15</cp:revision>
  <dcterms:created xsi:type="dcterms:W3CDTF">2018-03-22T14:13:09Z</dcterms:created>
  <dcterms:modified xsi:type="dcterms:W3CDTF">2018-04-11T17:18:03Z</dcterms:modified>
</cp:coreProperties>
</file>