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335" r:id="rId2"/>
    <p:sldId id="332" r:id="rId3"/>
    <p:sldId id="380" r:id="rId4"/>
    <p:sldId id="333" r:id="rId5"/>
    <p:sldId id="256" r:id="rId6"/>
    <p:sldId id="260" r:id="rId7"/>
    <p:sldId id="258" r:id="rId8"/>
    <p:sldId id="296" r:id="rId9"/>
    <p:sldId id="321" r:id="rId10"/>
    <p:sldId id="287" r:id="rId11"/>
    <p:sldId id="320" r:id="rId12"/>
    <p:sldId id="334" r:id="rId13"/>
    <p:sldId id="301" r:id="rId14"/>
    <p:sldId id="284" r:id="rId15"/>
    <p:sldId id="294" r:id="rId16"/>
    <p:sldId id="299" r:id="rId17"/>
    <p:sldId id="289" r:id="rId18"/>
    <p:sldId id="336" r:id="rId19"/>
    <p:sldId id="324" r:id="rId20"/>
    <p:sldId id="337" r:id="rId21"/>
    <p:sldId id="259" r:id="rId22"/>
    <p:sldId id="265" r:id="rId23"/>
    <p:sldId id="303" r:id="rId24"/>
    <p:sldId id="331" r:id="rId25"/>
    <p:sldId id="310" r:id="rId26"/>
    <p:sldId id="348" r:id="rId27"/>
    <p:sldId id="349" r:id="rId28"/>
    <p:sldId id="352" r:id="rId29"/>
    <p:sldId id="350" r:id="rId30"/>
    <p:sldId id="351" r:id="rId31"/>
    <p:sldId id="353" r:id="rId32"/>
    <p:sldId id="360" r:id="rId33"/>
    <p:sldId id="359" r:id="rId34"/>
    <p:sldId id="361" r:id="rId35"/>
    <p:sldId id="363" r:id="rId36"/>
    <p:sldId id="362" r:id="rId37"/>
    <p:sldId id="364" r:id="rId38"/>
    <p:sldId id="365" r:id="rId39"/>
    <p:sldId id="366" r:id="rId40"/>
    <p:sldId id="368" r:id="rId41"/>
    <p:sldId id="370" r:id="rId42"/>
    <p:sldId id="369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38" r:id="rId53"/>
    <p:sldId id="339" r:id="rId54"/>
    <p:sldId id="381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00"/>
    <a:srgbClr val="FF0000"/>
    <a:srgbClr val="99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8" autoAdjust="0"/>
    <p:restoredTop sz="94660"/>
  </p:normalViewPr>
  <p:slideViewPr>
    <p:cSldViewPr>
      <p:cViewPr>
        <p:scale>
          <a:sx n="91" d="100"/>
          <a:sy n="91" d="100"/>
        </p:scale>
        <p:origin x="-804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434588-FB38-48FB-8DDF-B7DCBBC9A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9934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434588-FB38-48FB-8DDF-B7DCBBC9AE1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434588-FB38-48FB-8DDF-B7DCBBC9AE11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40968-E4B6-4475-AC02-826BDA350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256778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588B0-8276-4E7A-AC75-AF4A1889D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5094562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61EAC-6670-4092-AF06-7184FC95E6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6193122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73E19-9604-4CE9-BB7A-FE575394E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741420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C5FBD-A7EC-4E88-A7D0-949576455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96311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A6D92-5875-4A86-B490-C98DA9906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3554042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F9AF57-52DE-4357-9026-60B6E47F8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559598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FAB4E-CC99-4278-A422-9CD761136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5927304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875A9-4408-4587-88F8-6C23FCE194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640945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D7AD5-B485-469C-B396-9DA0FF124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218621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7471EC-EC66-421B-9204-25BEF804D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333947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6EB98-EECF-4594-9C21-CFBE216AC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6593293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2BEF75F-C30A-40CF-9597-436CD0787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75;&#1086;&#1090;&#1086;&#1074;&#1086;&#1077;%20&#1076;&#1083;&#1103;%20&#1085;&#1077;&#1076;&#1077;&#1083;&#1080;\minuta_pamyati_molchaniya%20(qmusic.me)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012" cy="697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332656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6000" b="1" dirty="0" smtClean="0">
                <a:solidFill>
                  <a:srgbClr val="0000FF"/>
                </a:solidFill>
                <a:latin typeface="Monotype Corsiva" pitchFamily="66" charset="0"/>
              </a:rPr>
              <a:t>Классный час, посвящённый 75-й годовщине Победы в ВОВ «Память в сердце»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1\Desktop\кл час\пом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3686175"/>
            <a:ext cx="6096000" cy="3171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50233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</a:rPr>
              <a:t>Битва за Москву</a:t>
            </a:r>
          </a:p>
        </p:txBody>
      </p:sp>
      <p:sp>
        <p:nvSpPr>
          <p:cNvPr id="19459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11" descr="Отморожени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357313"/>
            <a:ext cx="7620000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2532" name="Picture 4" descr="i0008r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6a3/000486fa-be6cb120/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12968" cy="626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Пам"/>
          <p:cNvPicPr>
            <a:picLocks noChangeAspect="1" noChangeArrowheads="1"/>
          </p:cNvPicPr>
          <p:nvPr/>
        </p:nvPicPr>
        <p:blipFill>
          <a:blip r:embed="rId2" cstate="print">
            <a:lum bright="-18000" contras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3781425" cy="5113338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6" descr="Каска"/>
          <p:cNvPicPr>
            <a:picLocks noChangeAspect="1" noChangeArrowheads="1"/>
          </p:cNvPicPr>
          <p:nvPr/>
        </p:nvPicPr>
        <p:blipFill>
          <a:blip r:embed="rId3" cstate="print">
            <a:lum bright="-12000" contrast="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4781550"/>
            <a:ext cx="2736850" cy="2076450"/>
          </a:xfrm>
          <a:prstGeom prst="rect">
            <a:avLst/>
          </a:prstGeom>
          <a:noFill/>
          <a:ln w="57150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7" descr="https://avatars.mds.yandex.net/get-pdb/1873964/d29c4fea-599d-4046-9589-2fcf1cf311e8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902700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6524625"/>
          </a:xfrm>
        </p:spPr>
        <p:txBody>
          <a:bodyPr/>
          <a:lstStyle/>
          <a:p>
            <a:pPr eaLnBrk="1" hangingPunct="1"/>
            <a:endParaRPr lang="ru-RU" b="1" smtClean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ru-RU" b="1" i="1" smtClean="0"/>
          </a:p>
        </p:txBody>
      </p:sp>
      <p:sp>
        <p:nvSpPr>
          <p:cNvPr id="8196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7" name="Рисунок 6" descr="http://i.mycdn.me/i?r=AzEPZsRbOZEKgBhR0XGMT1Rkj8BBMAjV0D9UwQXTn51lkqaKTM5SRkZCeTgDn6uOy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88913"/>
            <a:ext cx="8212137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1956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58750"/>
            <a:ext cx="8713787" cy="6567488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2" descr="Мы помним - 27 января, День полного снятия блокады Ленинграда - Развлекательный портал &quot;Флаг в руки&quot; - Флаг в Ру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28625"/>
            <a:ext cx="3714750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14" descr="Героические страницы российской истор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188"/>
            <a:ext cx="400050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6" descr="Блокадный Ленинград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928938"/>
            <a:ext cx="2651125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8" descr="Блокада Ленинграда в фотографиях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357563"/>
            <a:ext cx="4303712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tx1"/>
                </a:solidFill>
                <a:latin typeface="Albertus Extra Bold" pitchFamily="34" charset="0"/>
              </a:rPr>
              <a:t>«Всё для фронта, всё для победы»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0" y="1412875"/>
            <a:ext cx="4176713" cy="47529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3600" b="1" dirty="0" smtClean="0"/>
          </a:p>
        </p:txBody>
      </p:sp>
      <p:pic>
        <p:nvPicPr>
          <p:cNvPr id="16388" name="Picture 7" descr="Кольцо смерти и Дорога жизни &quot; Кумертауское Врем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500437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9" descr="Без заголовка 14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9000"/>
            <a:ext cx="4579937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kurer-sreda.ru/wp-content/uploads/2016/11/32-11302-127-3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854681" cy="3540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goodhouse.com.ua/images-jpg/18266/1826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40968"/>
            <a:ext cx="5177078" cy="3421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8" name="Picture 4" descr="g4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943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5" name="Picture 5" descr="214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333375"/>
            <a:ext cx="7632700" cy="572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6" descr="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7825"/>
            <a:ext cx="8964612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pic>
        <p:nvPicPr>
          <p:cNvPr id="4" name="Picture 2" descr="Презентации по памятникам героев великой отечественной войне - Новинки софта, игр, музы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596" y="214290"/>
            <a:ext cx="8518422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1" dirty="0">
                <a:ln w="1905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Знаем!   Помним!   Гордимся!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avatars.mds.yandex.net/get-pdb/1880405/8fe42c13-6464-4345-aa2d-f96fc0c88d61/s1200?webp=fal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ds04.infourok.ru/uploads/ex/1375/000e9264-b17edae9/img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379" b="10564"/>
          <a:stretch/>
        </p:blipFill>
        <p:spPr bwMode="auto">
          <a:xfrm>
            <a:off x="4414982" y="260648"/>
            <a:ext cx="4729018" cy="3388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regnum.ru/uploads/pictures/news/2018/05/09/regnum_picture_1525854610277340_norm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823855" cy="300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C:\Users\1\Desktop\кл час\pic_21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764085"/>
            <a:ext cx="2665235" cy="38332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61198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900" smtClean="0"/>
              <a:t>	</a:t>
            </a:r>
            <a:r>
              <a:rPr lang="ru-RU" sz="4500" smtClean="0"/>
              <a:t>Война – это 4 года,</a:t>
            </a:r>
            <a:br>
              <a:rPr lang="ru-RU" sz="4500" smtClean="0"/>
            </a:br>
            <a:r>
              <a:rPr lang="ru-RU" sz="4500" smtClean="0"/>
              <a:t>это 1 418 бессонных дней и ночей, </a:t>
            </a:r>
            <a:br>
              <a:rPr lang="ru-RU" sz="4500" smtClean="0"/>
            </a:br>
            <a:r>
              <a:rPr lang="ru-RU" sz="4500" smtClean="0"/>
              <a:t>это 20 миллионов погибших русских людей, это значит  22 человека на каждые 2 метра земли, </a:t>
            </a:r>
            <a:br>
              <a:rPr lang="ru-RU" sz="4500" smtClean="0"/>
            </a:br>
            <a:r>
              <a:rPr lang="ru-RU" sz="4500" smtClean="0"/>
              <a:t>это значит 13 человек в каждую минуту.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60350"/>
            <a:ext cx="8569325" cy="6337300"/>
          </a:xfrm>
        </p:spPr>
        <p:txBody>
          <a:bodyPr/>
          <a:lstStyle/>
          <a:p>
            <a:pPr algn="ctr" eaLnBrk="1" hangingPunct="1"/>
            <a:endParaRPr lang="ru-RU" smtClean="0"/>
          </a:p>
          <a:p>
            <a:pPr algn="ctr" eaLnBrk="1" hangingPunct="1"/>
            <a:endParaRPr lang="ru-RU" smtClean="0"/>
          </a:p>
          <a:p>
            <a:pPr algn="ctr" eaLnBrk="1" hangingPunct="1"/>
            <a:endParaRPr lang="ru-RU" smtClean="0"/>
          </a:p>
          <a:p>
            <a:pPr algn="ctr" eaLnBrk="1" hangingPunct="1">
              <a:buFontTx/>
              <a:buNone/>
            </a:pPr>
            <a:r>
              <a:rPr lang="ru-RU" sz="4000" smtClean="0"/>
              <a:t>«11 августа 1941 года (51 – й день войны)</a:t>
            </a:r>
          </a:p>
          <a:p>
            <a:pPr algn="ctr" eaLnBrk="1" hangingPunct="1">
              <a:buFontTx/>
              <a:buNone/>
            </a:pPr>
            <a:r>
              <a:rPr lang="ru-RU" sz="4000" smtClean="0"/>
              <a:t>...Общая обстановка всё очевиднее показывает, что колосс – Россия… был нами недооценён.»</a:t>
            </a:r>
          </a:p>
        </p:txBody>
      </p:sp>
      <p:pic>
        <p:nvPicPr>
          <p:cNvPr id="12291" name="Рисунок 2" descr="https://www.stadium-dinamo.by/storage/app/media/News_img/05_2019/7/Massages_of_Front/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272338" cy="517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http://politika-v-rashke.ru/wp-content/uploads/2019/08/Pochtalony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8" y="3284538"/>
            <a:ext cx="4652962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4" descr="https://sculptprivet.ru/wp-content/uploads/2019/07/2019-07-20-21.38.36-mi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724400"/>
            <a:ext cx="32004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Рисунок 5" descr="https://pbs.twimg.com/media/DyzW34jWkAALnWp.jpg:lar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1052513"/>
            <a:ext cx="262572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274638"/>
            <a:ext cx="7920038" cy="704850"/>
          </a:xfrm>
        </p:spPr>
        <p:txBody>
          <a:bodyPr/>
          <a:lstStyle/>
          <a:p>
            <a:pPr eaLnBrk="1" hangingPunct="1"/>
            <a:r>
              <a:rPr lang="ru-RU" sz="4000" smtClean="0"/>
              <a:t>Плач   матерей  по  погибшим.</a:t>
            </a:r>
          </a:p>
        </p:txBody>
      </p:sp>
      <p:pic>
        <p:nvPicPr>
          <p:cNvPr id="1028" name="Picture 3" descr="21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8748713" y="5876925"/>
          <a:ext cx="395287" cy="485775"/>
        </p:xfrm>
        <a:graphic>
          <a:graphicData uri="http://schemas.openxmlformats.org/presentationml/2006/ole">
            <p:oleObj spid="_x0000_s1029" name="Пакет" r:id="rId4" imgW="1029903" imgH="481263" progId="Package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20713"/>
            <a:ext cx="8229600" cy="45259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smtClean="0"/>
          </a:p>
        </p:txBody>
      </p:sp>
      <p:pic>
        <p:nvPicPr>
          <p:cNvPr id="20483" name="Рисунок 2" descr="https://img1.liveinternet.ru/images/attach/c/1/59/248/59248386_E2EEE9EDE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45720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Рисунок 3" descr="https://regnum.ru/uploads/pictures/news/2017/03/06/regnum_picture_1488798889645288_norm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538413"/>
            <a:ext cx="5761037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Рисунок 4" descr="https://pbs.twimg.com/media/D6tQN-8XoAA14-6.jpg:lar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738"/>
            <a:ext cx="3024188" cy="326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b="1" smtClean="0"/>
              <a:t>« </a:t>
            </a:r>
            <a:r>
              <a:rPr lang="ru-RU" sz="3400" b="1" i="1" smtClean="0"/>
              <a:t>ПУСТЬ</a:t>
            </a:r>
            <a:r>
              <a:rPr lang="ru-RU" b="1" smtClean="0"/>
              <a:t>  </a:t>
            </a:r>
            <a:r>
              <a:rPr lang="ru-RU" sz="3400" b="1" i="1" smtClean="0"/>
              <a:t>ПОКОЛЕНИЯ</a:t>
            </a:r>
            <a:r>
              <a:rPr lang="ru-RU" b="1" smtClean="0"/>
              <a:t> </a:t>
            </a:r>
            <a:r>
              <a:rPr lang="ru-RU" sz="3400" b="1" i="1" smtClean="0"/>
              <a:t>ЗНАЮТ</a:t>
            </a:r>
            <a:r>
              <a:rPr lang="ru-RU" b="1" smtClean="0"/>
              <a:t>…»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</a:t>
            </a:r>
          </a:p>
        </p:txBody>
      </p:sp>
      <p:pic>
        <p:nvPicPr>
          <p:cNvPr id="24580" name="Picture 4" descr="1816"/>
          <p:cNvPicPr>
            <a:picLocks noChangeAspect="1" noChangeArrowheads="1"/>
          </p:cNvPicPr>
          <p:nvPr/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268413"/>
            <a:ext cx="7620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xn--80aabjgcazhvhne0bhfafqd0q.xn--p1ai/wp-content/uploads/2019/02/2019-02-03_23-37-3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978" y="908720"/>
            <a:ext cx="7719453" cy="516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АЛЕКСАНДРИН </a:t>
            </a:r>
          </a:p>
          <a:p>
            <a:pPr algn="ctr">
              <a:buNone/>
            </a:pPr>
            <a:r>
              <a:rPr lang="ru-RU" sz="3600" b="1" dirty="0" smtClean="0"/>
              <a:t>НИКОЛАЙ </a:t>
            </a:r>
          </a:p>
          <a:p>
            <a:pPr algn="ctr">
              <a:buNone/>
            </a:pPr>
            <a:r>
              <a:rPr lang="ru-RU" sz="3600" b="1" dirty="0" smtClean="0"/>
              <a:t>АЛЕКСАНДРОВИЧ</a:t>
            </a:r>
            <a:endParaRPr lang="ru-RU" sz="3600" dirty="0"/>
          </a:p>
        </p:txBody>
      </p:sp>
      <p:pic>
        <p:nvPicPr>
          <p:cNvPr id="9" name="Picture 2" descr="C:\Users\1\Desktop\готовое для недели\main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3456384" cy="42022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i="1" dirty="0" smtClean="0"/>
              <a:t>КОКИН</a:t>
            </a:r>
            <a:endParaRPr lang="ru-RU" sz="3600" b="1" dirty="0" smtClean="0"/>
          </a:p>
          <a:p>
            <a:pPr algn="ctr">
              <a:buNone/>
            </a:pPr>
            <a:r>
              <a:rPr lang="ru-RU" sz="3600" b="1" i="1" dirty="0" smtClean="0"/>
              <a:t>АНДРЕЙ</a:t>
            </a:r>
          </a:p>
          <a:p>
            <a:pPr algn="ctr">
              <a:buNone/>
            </a:pPr>
            <a:r>
              <a:rPr lang="ru-RU" sz="3600" b="1" i="1" dirty="0" smtClean="0"/>
              <a:t>ДМИТРИЕВИЧ</a:t>
            </a:r>
            <a:endParaRPr lang="ru-RU" sz="3600" b="1" dirty="0"/>
          </a:p>
        </p:txBody>
      </p:sp>
      <p:pic>
        <p:nvPicPr>
          <p:cNvPr id="37890" name="Picture 2" descr="F:\Макушкин ВИ\Коки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3202207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ЧУНАКОВ</a:t>
            </a:r>
          </a:p>
          <a:p>
            <a:pPr algn="ctr">
              <a:buNone/>
            </a:pPr>
            <a:r>
              <a:rPr lang="ru-RU" sz="3600" b="1" dirty="0" smtClean="0"/>
              <a:t>АНАТОЛИЙ</a:t>
            </a:r>
          </a:p>
          <a:p>
            <a:pPr algn="ctr">
              <a:buNone/>
            </a:pPr>
            <a:r>
              <a:rPr lang="ru-RU" sz="3600" b="1" dirty="0" smtClean="0"/>
              <a:t>ГРИГОРЬЕВИЧ</a:t>
            </a:r>
            <a:endParaRPr lang="ru-RU" sz="3600" dirty="0"/>
          </a:p>
        </p:txBody>
      </p:sp>
      <p:pic>
        <p:nvPicPr>
          <p:cNvPr id="38914" name="Picture 2" descr="F:\Макушкин ВИ\Голованова\6g-Q3McIrD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7890" name="Picture 2" descr="F:\готовое для недели\f80477641ff7c2aa3be6f951b8b255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96400" cy="6819900"/>
          </a:xfrm>
          <a:prstGeom prst="rect">
            <a:avLst/>
          </a:prstGeom>
          <a:noFill/>
        </p:spPr>
      </p:pic>
      <p:pic>
        <p:nvPicPr>
          <p:cNvPr id="5" name="minuta_pamyati_molchaniya (q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76256" y="5949280"/>
            <a:ext cx="304800" cy="304800"/>
          </a:xfrm>
          <a:prstGeom prst="rect">
            <a:avLst/>
          </a:prstGeom>
        </p:spPr>
      </p:pic>
      <p:pic>
        <p:nvPicPr>
          <p:cNvPr id="22529" name="Picture 1" descr="F:\готовое для недели\s1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  <p:pic>
        <p:nvPicPr>
          <p:cNvPr id="6" name="minuta_pamyati_molchaniya (q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500826" y="51435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4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9468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99968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968"/>
                            </p:stCondLst>
                            <p:childTnLst>
                              <p:par>
                                <p:cTn id="1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1968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994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МАЛАНЬИН</a:t>
            </a:r>
          </a:p>
          <a:p>
            <a:pPr algn="ctr">
              <a:buNone/>
            </a:pPr>
            <a:r>
              <a:rPr lang="ru-RU" sz="3600" b="1" dirty="0" smtClean="0"/>
              <a:t>СТЕПАН</a:t>
            </a:r>
          </a:p>
          <a:p>
            <a:pPr algn="ctr">
              <a:buNone/>
            </a:pPr>
            <a:r>
              <a:rPr lang="ru-RU" sz="3600" b="1" dirty="0" smtClean="0"/>
              <a:t>ПЕТРОВИЧ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ЛУБОЯТНИКОВ</a:t>
            </a:r>
          </a:p>
          <a:p>
            <a:pPr algn="ctr">
              <a:buNone/>
            </a:pPr>
            <a:r>
              <a:rPr lang="ru-RU" sz="3600" b="1" dirty="0" smtClean="0"/>
              <a:t>НИКОЛАЙ</a:t>
            </a:r>
          </a:p>
          <a:p>
            <a:pPr algn="ctr">
              <a:buNone/>
            </a:pPr>
            <a:r>
              <a:rPr lang="ru-RU" sz="3600" b="1" dirty="0" smtClean="0"/>
              <a:t>ПЕТРОВИЧ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УТЕНКОВ</a:t>
            </a:r>
          </a:p>
          <a:p>
            <a:pPr algn="ctr">
              <a:buNone/>
            </a:pPr>
            <a:r>
              <a:rPr lang="ru-RU" sz="3600" b="1" dirty="0" smtClean="0"/>
              <a:t>АЛЕКСАНДР</a:t>
            </a:r>
          </a:p>
          <a:p>
            <a:pPr algn="ctr">
              <a:buNone/>
            </a:pPr>
            <a:r>
              <a:rPr lang="ru-RU" sz="3600" b="1" dirty="0" smtClean="0"/>
              <a:t>ВАСИЛЬЕВИЧ</a:t>
            </a:r>
            <a:endParaRPr lang="ru-RU" sz="3600" dirty="0"/>
          </a:p>
        </p:txBody>
      </p:sp>
      <p:pic>
        <p:nvPicPr>
          <p:cNvPr id="40962" name="Picture 2" descr="F:\IMG_20200130_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042" y="1600200"/>
            <a:ext cx="3156915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БИРЮКОВ</a:t>
            </a:r>
          </a:p>
          <a:p>
            <a:pPr algn="ctr">
              <a:buNone/>
            </a:pPr>
            <a:r>
              <a:rPr lang="ru-RU" sz="3600" b="1" dirty="0" smtClean="0"/>
              <a:t>АФАНАСИЙ</a:t>
            </a:r>
          </a:p>
          <a:p>
            <a:pPr algn="ctr">
              <a:buNone/>
            </a:pPr>
            <a:r>
              <a:rPr lang="ru-RU" sz="3600" b="1" dirty="0" smtClean="0"/>
              <a:t>ИВАНОВИЧ</a:t>
            </a:r>
            <a:endParaRPr lang="ru-RU" sz="3600" dirty="0"/>
          </a:p>
        </p:txBody>
      </p:sp>
      <p:pic>
        <p:nvPicPr>
          <p:cNvPr id="39939" name="Picture 3" descr="C:\Users\1\Downloads\IMG_20200215_1306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839" y="1600200"/>
            <a:ext cx="3247322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ЕРМАКОВ</a:t>
            </a:r>
          </a:p>
          <a:p>
            <a:pPr algn="ctr">
              <a:buNone/>
            </a:pPr>
            <a:r>
              <a:rPr lang="ru-RU" sz="3600" b="1" dirty="0" smtClean="0"/>
              <a:t>ГРИГОРИЙ</a:t>
            </a:r>
          </a:p>
          <a:p>
            <a:pPr algn="ctr">
              <a:buNone/>
            </a:pPr>
            <a:r>
              <a:rPr lang="ru-RU" sz="3600" b="1" dirty="0" smtClean="0"/>
              <a:t>СТЕПАНОВИЧ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МЕЩЕРЯКОВ</a:t>
            </a:r>
          </a:p>
          <a:p>
            <a:pPr algn="ctr">
              <a:buNone/>
            </a:pPr>
            <a:r>
              <a:rPr lang="ru-RU" sz="3600" b="1" dirty="0" smtClean="0"/>
              <a:t>СЕМЕН</a:t>
            </a:r>
          </a:p>
          <a:p>
            <a:pPr algn="ctr">
              <a:buNone/>
            </a:pPr>
            <a:r>
              <a:rPr lang="ru-RU" sz="3600" b="1" dirty="0" smtClean="0"/>
              <a:t>СЕМЕНОВИЧ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КРИВОЗУБОВА</a:t>
            </a:r>
          </a:p>
          <a:p>
            <a:pPr algn="ctr">
              <a:buNone/>
            </a:pPr>
            <a:r>
              <a:rPr lang="ru-RU" sz="3600" b="1" dirty="0" smtClean="0"/>
              <a:t>ОЛЬГА</a:t>
            </a:r>
          </a:p>
          <a:p>
            <a:pPr algn="ctr">
              <a:buNone/>
            </a:pPr>
            <a:r>
              <a:rPr lang="ru-RU" sz="3600" b="1" dirty="0" smtClean="0"/>
              <a:t>ФЕДОРОВНА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ПЕТУНЕНКОВ</a:t>
            </a:r>
          </a:p>
          <a:p>
            <a:pPr algn="ctr">
              <a:buNone/>
            </a:pPr>
            <a:r>
              <a:rPr lang="ru-RU" sz="3600" b="1" dirty="0" smtClean="0"/>
              <a:t>КУЗЬМА</a:t>
            </a:r>
          </a:p>
          <a:p>
            <a:pPr algn="ctr">
              <a:buNone/>
            </a:pPr>
            <a:r>
              <a:rPr lang="ru-RU" sz="3600" b="1" dirty="0" smtClean="0"/>
              <a:t>ЕФИМОВИЧ</a:t>
            </a:r>
            <a:endParaRPr lang="ru-RU" sz="3600" dirty="0"/>
          </a:p>
        </p:txBody>
      </p:sp>
      <p:pic>
        <p:nvPicPr>
          <p:cNvPr id="39938" name="Picture 2" descr="F:\petunenkov-k.e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916832"/>
            <a:ext cx="3456384" cy="42118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СОРОКИН</a:t>
            </a:r>
          </a:p>
          <a:p>
            <a:pPr algn="ctr">
              <a:buNone/>
            </a:pPr>
            <a:r>
              <a:rPr lang="ru-RU" sz="3600" b="1" dirty="0" smtClean="0"/>
              <a:t>АЛЕКСЕЙ</a:t>
            </a:r>
          </a:p>
          <a:p>
            <a:pPr algn="ctr">
              <a:buNone/>
            </a:pPr>
            <a:r>
              <a:rPr lang="ru-RU" sz="3600" b="1" dirty="0" smtClean="0"/>
              <a:t>КУЗЬМИЧ</a:t>
            </a:r>
            <a:endParaRPr lang="ru-RU" sz="3600" dirty="0"/>
          </a:p>
        </p:txBody>
      </p:sp>
      <p:pic>
        <p:nvPicPr>
          <p:cNvPr id="39938" name="Picture 2" descr="C:\Users\1\Downloads\IMG-20200123-WA00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5507" y="1600200"/>
            <a:ext cx="3001986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КОНКИН</a:t>
            </a:r>
          </a:p>
          <a:p>
            <a:pPr algn="ctr">
              <a:buNone/>
            </a:pPr>
            <a:r>
              <a:rPr lang="ru-RU" sz="3600" b="1" dirty="0" smtClean="0"/>
              <a:t>ВАСИЛИЙ</a:t>
            </a:r>
          </a:p>
          <a:p>
            <a:pPr algn="ctr">
              <a:buNone/>
            </a:pPr>
            <a:r>
              <a:rPr lang="ru-RU" sz="3600" b="1" dirty="0" smtClean="0"/>
              <a:t>АНДРЕЕВИЧ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1\Desktop\кл час\помни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3" y="836712"/>
            <a:ext cx="8303625" cy="51845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smtClean="0"/>
              <a:t>КОНКИН</a:t>
            </a: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МИХАИЛ</a:t>
            </a:r>
          </a:p>
          <a:p>
            <a:pPr algn="ctr">
              <a:buNone/>
            </a:pPr>
            <a:r>
              <a:rPr lang="ru-RU" sz="3600" b="1" dirty="0" smtClean="0"/>
              <a:t>ПЕТРОВИЧ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МАКУШКИН</a:t>
            </a:r>
          </a:p>
          <a:p>
            <a:pPr algn="ctr">
              <a:buNone/>
            </a:pPr>
            <a:r>
              <a:rPr lang="ru-RU" sz="3600" b="1" dirty="0" smtClean="0"/>
              <a:t>ВАСИЛИЙ</a:t>
            </a:r>
          </a:p>
          <a:p>
            <a:pPr algn="ctr">
              <a:buNone/>
            </a:pPr>
            <a:r>
              <a:rPr lang="ru-RU" sz="3600" b="1" dirty="0" smtClean="0"/>
              <a:t>ИВАНОВИЧ</a:t>
            </a:r>
            <a:endParaRPr lang="ru-RU" sz="3600" dirty="0"/>
          </a:p>
        </p:txBody>
      </p:sp>
      <p:pic>
        <p:nvPicPr>
          <p:cNvPr id="39938" name="Picture 2" descr="F:\Макушкин ВИ\Макушкин В И_обрезанна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480" y="1600200"/>
            <a:ext cx="3426040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НАЗАРКИН</a:t>
            </a:r>
          </a:p>
          <a:p>
            <a:pPr algn="ctr">
              <a:buNone/>
            </a:pPr>
            <a:r>
              <a:rPr lang="ru-RU" sz="3600" b="1" dirty="0" smtClean="0"/>
              <a:t>ИВАН</a:t>
            </a:r>
          </a:p>
          <a:p>
            <a:pPr algn="ctr">
              <a:buNone/>
            </a:pPr>
            <a:r>
              <a:rPr lang="ru-RU" sz="3600" b="1" dirty="0" smtClean="0"/>
              <a:t>ЕГОРОВИЧ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НЕГОДНОВ</a:t>
            </a:r>
          </a:p>
          <a:p>
            <a:pPr algn="ctr">
              <a:buNone/>
            </a:pPr>
            <a:r>
              <a:rPr lang="ru-RU" sz="3600" b="1" dirty="0" smtClean="0"/>
              <a:t>ПАВЕЛ</a:t>
            </a:r>
          </a:p>
          <a:p>
            <a:pPr algn="ctr">
              <a:buNone/>
            </a:pPr>
            <a:r>
              <a:rPr lang="ru-RU" sz="3600" b="1" dirty="0" smtClean="0"/>
              <a:t>МИХАЙЛОВИЧ</a:t>
            </a:r>
            <a:endParaRPr lang="ru-RU" sz="3600" dirty="0"/>
          </a:p>
        </p:txBody>
      </p:sp>
      <p:pic>
        <p:nvPicPr>
          <p:cNvPr id="39938" name="Picture 2" descr="F:\WP_20150330_21_31_40_Pro201503302138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092" y="1600200"/>
            <a:ext cx="3880815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ЕРЕМЕЕВ</a:t>
            </a:r>
          </a:p>
          <a:p>
            <a:pPr algn="ctr">
              <a:buNone/>
            </a:pPr>
            <a:r>
              <a:rPr lang="ru-RU" sz="3600" b="1" dirty="0" smtClean="0"/>
              <a:t>НИКОЛАЙ</a:t>
            </a:r>
          </a:p>
          <a:p>
            <a:pPr algn="ctr">
              <a:buNone/>
            </a:pPr>
            <a:r>
              <a:rPr lang="ru-RU" sz="3600" b="1" dirty="0" smtClean="0"/>
              <a:t>АЛЕКСЕЕВИЧ</a:t>
            </a:r>
            <a:endParaRPr lang="ru-RU" sz="3600" dirty="0"/>
          </a:p>
        </p:txBody>
      </p:sp>
      <p:pic>
        <p:nvPicPr>
          <p:cNvPr id="39938" name="Picture 2" descr="C:\Users\1\Downloads\IMG_20200124_1954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839" y="1600200"/>
            <a:ext cx="3167321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ПОТЕХИН</a:t>
            </a:r>
          </a:p>
          <a:p>
            <a:pPr algn="ctr">
              <a:buNone/>
            </a:pPr>
            <a:r>
              <a:rPr lang="ru-RU" sz="3600" b="1" dirty="0" smtClean="0"/>
              <a:t>ВАСИЛИЙ</a:t>
            </a:r>
          </a:p>
          <a:p>
            <a:pPr algn="ctr">
              <a:buNone/>
            </a:pPr>
            <a:r>
              <a:rPr lang="ru-RU" sz="3600" b="1" dirty="0" smtClean="0"/>
              <a:t>ИВАНОВИЧ</a:t>
            </a:r>
            <a:endParaRPr lang="ru-RU" sz="3600" dirty="0"/>
          </a:p>
        </p:txBody>
      </p:sp>
      <p:pic>
        <p:nvPicPr>
          <p:cNvPr id="37890" name="Picture 2" descr="C:\Users\1\Desktop\IMG_20200123_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10746"/>
            <a:ext cx="3816424" cy="46350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ОРЕХОВ</a:t>
            </a:r>
          </a:p>
          <a:p>
            <a:pPr algn="ctr">
              <a:buNone/>
            </a:pPr>
            <a:r>
              <a:rPr lang="ru-RU" sz="3600" b="1" dirty="0" smtClean="0"/>
              <a:t>НИКОЛАЙ</a:t>
            </a:r>
          </a:p>
          <a:p>
            <a:pPr algn="ctr">
              <a:buNone/>
            </a:pPr>
            <a:r>
              <a:rPr lang="ru-RU" sz="3600" b="1" dirty="0" smtClean="0"/>
              <a:t>ПЕТРОВИЧ</a:t>
            </a:r>
            <a:endParaRPr lang="ru-RU" sz="3600" dirty="0"/>
          </a:p>
        </p:txBody>
      </p:sp>
      <p:pic>
        <p:nvPicPr>
          <p:cNvPr id="39938" name="Picture 2" descr="C:\Users\User\Desktop\Тараскин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652" y="1600200"/>
            <a:ext cx="3181696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ТУЛТАЕВ</a:t>
            </a:r>
          </a:p>
          <a:p>
            <a:pPr algn="ctr">
              <a:buNone/>
            </a:pPr>
            <a:r>
              <a:rPr lang="ru-RU" sz="3600" b="1" dirty="0" smtClean="0"/>
              <a:t>ПЕТР</a:t>
            </a:r>
          </a:p>
          <a:p>
            <a:pPr algn="ctr">
              <a:buNone/>
            </a:pPr>
            <a:r>
              <a:rPr lang="ru-RU" sz="3600" b="1" dirty="0" smtClean="0"/>
              <a:t>ДМИТРИЕВИЧ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УТЛОВ</a:t>
            </a:r>
          </a:p>
          <a:p>
            <a:pPr algn="ctr">
              <a:buNone/>
            </a:pPr>
            <a:r>
              <a:rPr lang="ru-RU" sz="3600" b="1" dirty="0" smtClean="0"/>
              <a:t>МАКСИМ</a:t>
            </a:r>
          </a:p>
          <a:p>
            <a:pPr algn="ctr">
              <a:buNone/>
            </a:pPr>
            <a:r>
              <a:rPr lang="ru-RU" sz="3600" b="1" dirty="0" smtClean="0"/>
              <a:t>НИКОЛАЕВИЧ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НАРВАТКИН</a:t>
            </a:r>
          </a:p>
          <a:p>
            <a:pPr algn="ctr">
              <a:buNone/>
            </a:pPr>
            <a:r>
              <a:rPr lang="ru-RU" sz="3600" b="1" dirty="0" smtClean="0"/>
              <a:t>ИВАН</a:t>
            </a:r>
          </a:p>
          <a:p>
            <a:pPr algn="ctr">
              <a:buNone/>
            </a:pPr>
            <a:r>
              <a:rPr lang="ru-RU" sz="3600" b="1" dirty="0" smtClean="0"/>
              <a:t>ФИЛАТОВИЧ</a:t>
            </a:r>
            <a:endParaRPr lang="ru-RU" sz="3600" dirty="0"/>
          </a:p>
        </p:txBody>
      </p:sp>
      <p:pic>
        <p:nvPicPr>
          <p:cNvPr id="9" name="Содержимое 8" descr="C:\Users\Лицей 16.09.2019\Desktop\на печать\kisspng-flag-of-the-orange-order-flag-of-ireland-5ad704b04f5168.8649216215240408803249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l="17927" t="9593" r="20859" b="18617"/>
          <a:stretch>
            <a:fillRect/>
          </a:stretch>
        </p:blipFill>
        <p:spPr bwMode="auto">
          <a:xfrm>
            <a:off x="457200" y="1916014"/>
            <a:ext cx="4038600" cy="389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9738" y="1785938"/>
            <a:ext cx="8704262" cy="1470025"/>
          </a:xfrm>
        </p:spPr>
        <p:txBody>
          <a:bodyPr/>
          <a:lstStyle/>
          <a:p>
            <a:pPr eaLnBrk="1" hangingPunct="1"/>
            <a:r>
              <a:rPr lang="ru-RU" sz="8800" smtClean="0">
                <a:solidFill>
                  <a:srgbClr val="990000"/>
                </a:solidFill>
              </a:rPr>
              <a:t>75</a:t>
            </a:r>
            <a:r>
              <a:rPr lang="ru-RU" sz="8800" smtClean="0">
                <a:solidFill>
                  <a:srgbClr val="990000"/>
                </a:solidFill>
                <a:latin typeface="Mistral" pitchFamily="66" charset="0"/>
              </a:rPr>
              <a:t>-летию</a:t>
            </a:r>
            <a:br>
              <a:rPr lang="ru-RU" sz="8800" smtClean="0">
                <a:solidFill>
                  <a:srgbClr val="990000"/>
                </a:solidFill>
                <a:latin typeface="Mistral" pitchFamily="66" charset="0"/>
              </a:rPr>
            </a:br>
            <a:r>
              <a:rPr lang="ru-RU" sz="8800" smtClean="0">
                <a:solidFill>
                  <a:srgbClr val="990000"/>
                </a:solidFill>
                <a:latin typeface="Mistral" pitchFamily="66" charset="0"/>
              </a:rPr>
              <a:t> Победы посвящается…</a:t>
            </a:r>
          </a:p>
        </p:txBody>
      </p:sp>
      <p:pic>
        <p:nvPicPr>
          <p:cNvPr id="6" name="Picture 4" descr="shapka1"/>
          <p:cNvPicPr>
            <a:picLocks noChangeAspect="1" noChangeArrowheads="1"/>
          </p:cNvPicPr>
          <p:nvPr/>
        </p:nvPicPr>
        <p:blipFill>
          <a:blip r:embed="rId2" cstate="print"/>
          <a:srcRect r="103"/>
          <a:stretch>
            <a:fillRect/>
          </a:stretch>
        </p:blipFill>
        <p:spPr bwMode="auto">
          <a:xfrm>
            <a:off x="6572264" y="928670"/>
            <a:ext cx="2296969" cy="3286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b="1" dirty="0" smtClean="0"/>
              <a:t>ЛАПАЕВ</a:t>
            </a:r>
          </a:p>
          <a:p>
            <a:pPr algn="ctr">
              <a:buNone/>
            </a:pPr>
            <a:r>
              <a:rPr lang="ru-RU" sz="3600" b="1" dirty="0" smtClean="0"/>
              <a:t>ИВАН</a:t>
            </a:r>
          </a:p>
          <a:p>
            <a:pPr algn="ctr">
              <a:buNone/>
            </a:pPr>
            <a:r>
              <a:rPr lang="ru-RU" sz="3600" b="1" dirty="0" smtClean="0"/>
              <a:t>ЕГОРОВИЧ</a:t>
            </a:r>
            <a:endParaRPr lang="ru-RU" sz="3600" dirty="0"/>
          </a:p>
        </p:txBody>
      </p:sp>
      <p:pic>
        <p:nvPicPr>
          <p:cNvPr id="39938" name="Picture 2" descr="C:\Users\1\Downloads\IMG-20200130-WA00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450" y="1600200"/>
            <a:ext cx="3150100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47664" y="908720"/>
            <a:ext cx="6696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    </a:t>
            </a:r>
            <a:endParaRPr lang="ru-RU" sz="6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92080" y="3429000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endParaRPr lang="ru-RU" sz="20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283968" y="1600200"/>
            <a:ext cx="4402832" cy="4525963"/>
          </a:xfrm>
        </p:spPr>
        <p:txBody>
          <a:bodyPr/>
          <a:lstStyle/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3600" dirty="0" smtClean="0"/>
              <a:t>БОГДАНОВ</a:t>
            </a:r>
          </a:p>
          <a:p>
            <a:pPr algn="ctr">
              <a:buNone/>
            </a:pPr>
            <a:r>
              <a:rPr lang="ru-RU" sz="3600" dirty="0" smtClean="0"/>
              <a:t> РЯХИМ</a:t>
            </a:r>
          </a:p>
          <a:p>
            <a:pPr algn="ctr">
              <a:buNone/>
            </a:pPr>
            <a:r>
              <a:rPr lang="ru-RU" sz="3600" dirty="0" smtClean="0"/>
              <a:t>КЯЛИМУЛЛОВИЧ</a:t>
            </a:r>
            <a:endParaRPr lang="ru-RU" sz="3600" dirty="0"/>
          </a:p>
        </p:txBody>
      </p:sp>
      <p:pic>
        <p:nvPicPr>
          <p:cNvPr id="11" name="Содержимое 10" descr="C:\Users\1\Downloads\A541FCA1-6898-4658-9C48-FEDB93E9AB01.jpe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831" y="1600200"/>
            <a:ext cx="38113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6261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itd3.mycdn.me/image?id=866367462877&amp;t=20&amp;plc=WEB&amp;tkn=*eJH7eqyNEV4fgYSgCPibFGLkrS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4562763" cy="3027583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b1.culture.ru/c/7071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265" y="548680"/>
            <a:ext cx="4665735" cy="31104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lifekostroma.ru/wp-content/gallery/9_maya_kostroma/9_mya_kostroma-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429000"/>
            <a:ext cx="4511383" cy="2797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setwalls.ru/pic/201305/1280x800/setwalls.ru-430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250" y="5310230"/>
            <a:ext cx="788670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1" name="Picture 2" descr="http://cdn01.ru/files/users/images/84/fb/84fbd9bbed7009fe15a8b7fc19ab7d0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77072"/>
            <a:ext cx="1736851" cy="2959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rewizor.ru/files/148687jkc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55" y="227294"/>
            <a:ext cx="3224946" cy="41933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volkovysk.by/uploaded/thumbnails/5cd1e9191632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142" y="86912"/>
            <a:ext cx="3646718" cy="3245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https://www.stihi.ru/pics/2012/05/07/21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29000"/>
            <a:ext cx="2583873" cy="36647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://ruzacbs.ru/sites/default/files/inline/images/2518506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179" y="157019"/>
            <a:ext cx="1826688" cy="2492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7242053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F:\готовое для недели\vlcsnap-2018-05-07-15h34m25s8891525696899-small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496944" cy="52565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война\войнай\Rodina_mat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1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8" y="0"/>
            <a:ext cx="5040312" cy="6858000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Новая папка (4)\2007_06_22_08_44_40_a1fd7e74437b5ad9dc504ed2628ffff5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435600" cy="6858000"/>
          </a:xfr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5254625" y="476250"/>
            <a:ext cx="3889375" cy="638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3600" b="1">
                <a:solidFill>
                  <a:srgbClr val="CC0000"/>
                </a:solidFill>
              </a:rPr>
              <a:t>Война!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22 июня,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ровно в 4 часа,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Киев бомбили,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нам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объявили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что началась 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3600" b="1"/>
              <a:t>война</a:t>
            </a:r>
            <a:r>
              <a:rPr lang="ru-RU" sz="3600"/>
              <a:t>...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20_bi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 cstate="print">
            <a:lum bright="-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8913"/>
            <a:ext cx="8785225" cy="6480175"/>
          </a:xfr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3556" name="Picture 4" descr="i0012r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8785225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196</Words>
  <Application>Microsoft Office PowerPoint</Application>
  <PresentationFormat>Экран (4:3)</PresentationFormat>
  <Paragraphs>178</Paragraphs>
  <Slides>54</Slides>
  <Notes>2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Оформление по умолчанию</vt:lpstr>
      <vt:lpstr>Пакет</vt:lpstr>
      <vt:lpstr> </vt:lpstr>
      <vt:lpstr>Слайд 2</vt:lpstr>
      <vt:lpstr>Слайд 3</vt:lpstr>
      <vt:lpstr>Слайд 4</vt:lpstr>
      <vt:lpstr>75-летию  Победы посвящается…</vt:lpstr>
      <vt:lpstr>Слайд 6</vt:lpstr>
      <vt:lpstr>Слайд 7</vt:lpstr>
      <vt:lpstr>Слайд 8</vt:lpstr>
      <vt:lpstr>Слайд 9</vt:lpstr>
      <vt:lpstr>Битва за Москву</vt:lpstr>
      <vt:lpstr>Слайд 11</vt:lpstr>
      <vt:lpstr>Слайд 12</vt:lpstr>
      <vt:lpstr>Слайд 13</vt:lpstr>
      <vt:lpstr>Слайд 14</vt:lpstr>
      <vt:lpstr>Слайд 15</vt:lpstr>
      <vt:lpstr>Слайд 16</vt:lpstr>
      <vt:lpstr>«Всё для фронта, всё для победы»</vt:lpstr>
      <vt:lpstr>Слайд 18</vt:lpstr>
      <vt:lpstr>Слайд 19</vt:lpstr>
      <vt:lpstr>Слайд 20</vt:lpstr>
      <vt:lpstr>Слайд 21</vt:lpstr>
      <vt:lpstr>Слайд 22</vt:lpstr>
      <vt:lpstr>Плач   матерей  по  погибшим.</vt:lpstr>
      <vt:lpstr>Слайд 24</vt:lpstr>
      <vt:lpstr>« ПУСТЬ  ПОКОЛЕНИЯ ЗНАЮТ…»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 </vt:lpstr>
      <vt:lpstr>Слайд 54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65-летию Победы посвящается…</dc:title>
  <dc:creator>Alex</dc:creator>
  <cp:lastModifiedBy>1</cp:lastModifiedBy>
  <cp:revision>82</cp:revision>
  <dcterms:created xsi:type="dcterms:W3CDTF">2009-08-30T20:25:23Z</dcterms:created>
  <dcterms:modified xsi:type="dcterms:W3CDTF">2020-02-16T17:20:59Z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2308311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