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361B"/>
    <a:srgbClr val="996633"/>
    <a:srgbClr val="8A763E"/>
    <a:srgbClr val="663300"/>
    <a:srgbClr val="F0EEE4"/>
    <a:srgbClr val="CC6600"/>
    <a:srgbClr val="AF90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5" autoAdjust="0"/>
    <p:restoredTop sz="94660"/>
  </p:normalViewPr>
  <p:slideViewPr>
    <p:cSldViewPr>
      <p:cViewPr varScale="1">
        <p:scale>
          <a:sx n="68" d="100"/>
          <a:sy n="68" d="100"/>
        </p:scale>
        <p:origin x="144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8E33CA-51EC-4FA2-9889-BA2447CB2829}" type="datetimeFigureOut">
              <a:rPr lang="ru-RU" smtClean="0"/>
              <a:t>06.03.2022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636547-ABC5-4F74-8DA0-D8818600CE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6172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812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087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824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097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40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275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393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928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581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483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311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782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7.wdp"/><Relationship Id="rId5" Type="http://schemas.openxmlformats.org/officeDocument/2006/relationships/image" Target="../media/image19.jpeg"/><Relationship Id="rId4" Type="http://schemas.microsoft.com/office/2007/relationships/hdphoto" Target="../media/hdphoto16.wdp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8.wdp"/><Relationship Id="rId7" Type="http://schemas.microsoft.com/office/2007/relationships/hdphoto" Target="../media/hdphoto20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microsoft.com/office/2007/relationships/hdphoto" Target="../media/hdphoto19.wdp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1.wdp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22.wdp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4.wdp"/><Relationship Id="rId5" Type="http://schemas.openxmlformats.org/officeDocument/2006/relationships/image" Target="../media/image26.jpeg"/><Relationship Id="rId4" Type="http://schemas.microsoft.com/office/2007/relationships/hdphoto" Target="../media/hdphoto23.wdp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5.wdp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4.jpe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5.wdp"/><Relationship Id="rId5" Type="http://schemas.openxmlformats.org/officeDocument/2006/relationships/image" Target="../media/image7.jpeg"/><Relationship Id="rId4" Type="http://schemas.microsoft.com/office/2007/relationships/hdphoto" Target="../media/hdphoto4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7.wdp"/><Relationship Id="rId5" Type="http://schemas.openxmlformats.org/officeDocument/2006/relationships/image" Target="../media/image9.jpeg"/><Relationship Id="rId4" Type="http://schemas.microsoft.com/office/2007/relationships/hdphoto" Target="../media/hdphoto6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9.wdp"/><Relationship Id="rId5" Type="http://schemas.openxmlformats.org/officeDocument/2006/relationships/image" Target="../media/image11.jpeg"/><Relationship Id="rId4" Type="http://schemas.microsoft.com/office/2007/relationships/hdphoto" Target="../media/hdphoto8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1.wdp"/><Relationship Id="rId5" Type="http://schemas.openxmlformats.org/officeDocument/2006/relationships/image" Target="../media/image13.jpeg"/><Relationship Id="rId4" Type="http://schemas.microsoft.com/office/2007/relationships/hdphoto" Target="../media/hdphoto10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3.wdp"/><Relationship Id="rId5" Type="http://schemas.openxmlformats.org/officeDocument/2006/relationships/image" Target="../media/image15.jpeg"/><Relationship Id="rId4" Type="http://schemas.microsoft.com/office/2007/relationships/hdphoto" Target="../media/hdphoto12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5.wdp"/><Relationship Id="rId5" Type="http://schemas.openxmlformats.org/officeDocument/2006/relationships/image" Target="../media/image17.png"/><Relationship Id="rId4" Type="http://schemas.microsoft.com/office/2007/relationships/hdphoto" Target="../media/hdphoto1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20688"/>
            <a:ext cx="7920880" cy="1512167"/>
          </a:xfrm>
        </p:spPr>
        <p:txBody>
          <a:bodyPr>
            <a:normAutofit/>
          </a:bodyPr>
          <a:lstStyle/>
          <a:p>
            <a:r>
              <a:rPr lang="ru-RU" sz="100" dirty="0">
                <a:ln>
                  <a:solidFill>
                    <a:srgbClr val="6633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3886200"/>
            <a:ext cx="2624336" cy="1752600"/>
          </a:xfrm>
        </p:spPr>
        <p:txBody>
          <a:bodyPr>
            <a:normAutofit/>
          </a:bodyPr>
          <a:lstStyle/>
          <a:p>
            <a:r>
              <a:rPr lang="ru-RU" sz="100" dirty="0"/>
              <a:t>.по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2337" y="980728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Животные, занесенные в Красную Книгу Астраханской области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22181" y="5256495"/>
            <a:ext cx="580902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000" b="1" i="1" dirty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Подготовили: учитель биологии Калмыкова Л.П.</a:t>
            </a:r>
          </a:p>
          <a:p>
            <a:pPr algn="r"/>
            <a:r>
              <a:rPr lang="ru-RU" sz="2000" b="1" i="1" dirty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учитель географии Курочкина Е.В.</a:t>
            </a:r>
          </a:p>
          <a:p>
            <a:pPr algn="r"/>
            <a:r>
              <a:rPr lang="ru-RU" sz="2000" b="1" i="1" dirty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города Астрахани средней школы №56 </a:t>
            </a:r>
          </a:p>
          <a:p>
            <a:pPr algn="r"/>
            <a:r>
              <a:rPr lang="ru-RU" sz="2000" b="1" i="1" dirty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им. А. С. Пушкина</a:t>
            </a:r>
          </a:p>
          <a:p>
            <a:pPr algn="r"/>
            <a:r>
              <a:rPr lang="ru-RU" sz="2000" b="1" i="1" dirty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74324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392341"/>
            <a:ext cx="8064896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Каспийский усач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692267"/>
            <a:ext cx="4536504" cy="25682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692267"/>
            <a:ext cx="3451048" cy="25929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39552" y="1268760"/>
            <a:ext cx="80648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достигает в длину 120 см. В отличие от всех остальных усачей выметывает не донную, а плавучую икру, развивающуюся в толще воды.</a:t>
            </a:r>
          </a:p>
        </p:txBody>
      </p:sp>
    </p:spTree>
    <p:extLst>
      <p:ext uri="{BB962C8B-B14F-4D97-AF65-F5344CB8AC3E}">
        <p14:creationId xmlns:p14="http://schemas.microsoft.com/office/powerpoint/2010/main" val="751418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313492"/>
            <a:ext cx="8064896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Обыкновенный фламинго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9552" y="1268760"/>
            <a:ext cx="80648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птица из отряда </a:t>
            </a:r>
            <a:r>
              <a:rPr lang="ru-RU" sz="2000" b="1" dirty="0" err="1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фламингообразных</a:t>
            </a:r>
            <a:r>
              <a:rPr lang="ru-RU" sz="2000" b="1" dirty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Общая длина тела — 130 см, птицы достигают массы 3,4—4 кг. На каждой ноге у них по 4 пальца.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852937"/>
            <a:ext cx="2592288" cy="33284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88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2870449"/>
            <a:ext cx="2715558" cy="33284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88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2852937"/>
            <a:ext cx="2560383" cy="33284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833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260648"/>
            <a:ext cx="7632848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Малый  лебедь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5577" y="1255430"/>
            <a:ext cx="76328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или тундровый лебедь </a:t>
            </a:r>
            <a:r>
              <a:rPr lang="ru-RU" sz="2400" b="1" dirty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вид птиц из семейства утиных. Малый лебедь очень похож на кликуна, но меньше ростом: длина тела 115-127 см и 170-195 см размах крыльев. Весит малый лебедь около 5-6 кг.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590" y="3326935"/>
            <a:ext cx="4061925" cy="2808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3326935"/>
            <a:ext cx="2819590" cy="2808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51375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266744"/>
            <a:ext cx="756084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Каспийский тюлень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544" y="1155461"/>
            <a:ext cx="80648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100" b="1" i="1" dirty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или каспийская нерпа -</a:t>
            </a:r>
            <a:r>
              <a:rPr lang="ru-RU" sz="2100" b="1" dirty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вид настоящих тюленей, отряда ластоногих. </a:t>
            </a:r>
          </a:p>
          <a:p>
            <a:pPr algn="ctr"/>
            <a:r>
              <a:rPr lang="ru-RU" sz="2100" b="1" dirty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Длина тела 120—148 см, вес составляет порядка 50—60 кг. Окраска тела почти одноцветная серо-буроватой с коричневыми и тёмными пятнами. Для взрослого животного типичны многочисленные пятна неправильной формы и разной величины.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3" y="3652696"/>
            <a:ext cx="4075031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550" y="3652696"/>
            <a:ext cx="4109442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20857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8374" y="1006857"/>
            <a:ext cx="792088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Красная книга Астраханской области есть в каждой школе ,в библиотеке. Ознакомиться с ней можно также в городской библиотеке им. Крупской.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50374" y="1172800"/>
            <a:ext cx="7765252" cy="39703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Но никакая книга не сохранит красоту и здоровье Родины. Беречь же ее всегда было обязанностью человека. Сохранить природу могут только знания, коллективные воля и разум. Как щедра и красива Родина, когда человек не нарушает существующей в ней гармонии. А чтобы эта гармония сохранялась, нам нужно постоянно учиться у природы – самого мудрого учителя.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2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885" y="3310523"/>
            <a:ext cx="3868564" cy="23746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4547413"/>
            <a:ext cx="776433" cy="84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119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836712"/>
            <a:ext cx="4680520" cy="546303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>
                <a:ln w="11430">
                  <a:solidFill>
                    <a:schemeClr val="bg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Красная книга Астраханской области</a:t>
            </a:r>
          </a:p>
          <a:p>
            <a:pPr algn="ctr"/>
            <a:endParaRPr lang="ru-RU" sz="20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2100" b="1" i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Идея ее создания принадлежала первому губернатору Астраханской области, Анатолию Петровичу Гужвину. В августе 1998 года были приняты два постановления Главы Администрации Астраханской области:</a:t>
            </a:r>
          </a:p>
          <a:p>
            <a:pPr algn="ctr"/>
            <a:endParaRPr lang="ru-RU" sz="2100" b="1" i="1" dirty="0">
              <a:ln w="12700">
                <a:solidFill>
                  <a:srgbClr val="C00000"/>
                </a:solidFill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 algn="ctr">
              <a:buFontTx/>
              <a:buChar char="-"/>
            </a:pPr>
            <a:r>
              <a:rPr lang="ru-RU" sz="2100" b="1" i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 Красной книге Астраханской области»</a:t>
            </a:r>
          </a:p>
          <a:p>
            <a:pPr marL="285750" indent="-285750" algn="ctr">
              <a:buFontTx/>
              <a:buChar char="-"/>
            </a:pPr>
            <a:r>
              <a:rPr lang="ru-RU" sz="2100" b="1" i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«Об утверждении Положения о порядке ведения Красной книги в Астраханской области»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25000"/>
                    </a14:imgEffect>
                    <a14:imgEffect>
                      <a14:colorTemperature colorTemp="112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476672"/>
            <a:ext cx="2660219" cy="37110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4147" y="3596860"/>
            <a:ext cx="2304256" cy="30392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95854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44009" y="548680"/>
            <a:ext cx="422338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>
              <a:ln>
                <a:solidFill>
                  <a:srgbClr val="C000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800" b="1" dirty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территории Астраханской области обитает около 60 видов рыб </a:t>
            </a:r>
            <a:r>
              <a:rPr lang="ru-RU" sz="2800" b="1" i="1" dirty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 занесены в Красную книгу Российской Федерации)</a:t>
            </a:r>
            <a:r>
              <a:rPr lang="ru-RU" sz="2800" b="1" dirty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приблизительно 280 видов птиц </a:t>
            </a:r>
            <a:r>
              <a:rPr lang="ru-RU" sz="2800" b="1" i="1" dirty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(48), </a:t>
            </a:r>
            <a:r>
              <a:rPr lang="ru-RU" sz="2800" b="1" dirty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около 60 видов млекопитающих </a:t>
            </a:r>
            <a:r>
              <a:rPr lang="ru-RU" sz="2800" b="1" i="1" dirty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(4)</a:t>
            </a:r>
            <a:r>
              <a:rPr lang="ru-RU" sz="2800" b="1" dirty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18 видов рептилий </a:t>
            </a:r>
            <a:r>
              <a:rPr lang="ru-RU" sz="2800" b="1" i="1" dirty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(1) </a:t>
            </a:r>
            <a:r>
              <a:rPr lang="ru-RU" sz="2800" b="1" dirty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3 вида амфибий.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colorTemperature colorTemp="112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667467"/>
            <a:ext cx="3024336" cy="29638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/>
          <p:cNvSpPr txBox="1"/>
          <p:nvPr/>
        </p:nvSpPr>
        <p:spPr>
          <a:xfrm flipH="1">
            <a:off x="4303025" y="543178"/>
            <a:ext cx="4564364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Автором главы «Круглоротые и рыбы» является кандидат биологических наук, Станислав Иванович Седов. В перечень краснокнижных объектов этого раздела вошли: </a:t>
            </a:r>
          </a:p>
          <a:p>
            <a:pPr algn="ctr"/>
            <a:endParaRPr lang="ru-RU" sz="2800" b="1" dirty="0">
              <a:ln>
                <a:solidFill>
                  <a:srgbClr val="C000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800" b="1" dirty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- 8 видов рыб и один вид из класса круглоротых </a:t>
            </a:r>
          </a:p>
          <a:p>
            <a:pPr algn="ctr"/>
            <a:r>
              <a:rPr lang="ru-RU" sz="2800" b="1" dirty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2800" b="1" dirty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так же малоизвестные виды.</a:t>
            </a:r>
          </a:p>
        </p:txBody>
      </p:sp>
    </p:spTree>
    <p:extLst>
      <p:ext uri="{BB962C8B-B14F-4D97-AF65-F5344CB8AC3E}">
        <p14:creationId xmlns:p14="http://schemas.microsoft.com/office/powerpoint/2010/main" val="2669083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71600" y="764703"/>
            <a:ext cx="7272808" cy="187627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pPr algn="ctr"/>
            <a:endParaRPr lang="ru-RU" sz="2000" b="1" dirty="0">
              <a:ln>
                <a:solidFill>
                  <a:srgbClr val="C000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000" b="1" i="1" dirty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или волжская минога</a:t>
            </a:r>
            <a:r>
              <a:rPr lang="ru-RU" sz="2000" b="1" dirty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— проходная пресноводная минога. Существует две формы каспийской миноги. Мелкая разновидность имеет длину до 31 сантиметра. Более крупная достигает длины 55 сантиметров и веса до 200 граммов. Как и все миноги, имеет круглый рот и скелет без костей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449247"/>
            <a:ext cx="4609624" cy="27945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88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7" y="3449246"/>
            <a:ext cx="3816424" cy="27945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971601" y="303038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Минога Каспийская</a:t>
            </a:r>
          </a:p>
        </p:txBody>
      </p:sp>
    </p:spTree>
    <p:extLst>
      <p:ext uri="{BB962C8B-B14F-4D97-AF65-F5344CB8AC3E}">
        <p14:creationId xmlns:p14="http://schemas.microsoft.com/office/powerpoint/2010/main" val="1865265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332656"/>
            <a:ext cx="7704856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Шип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255986"/>
            <a:ext cx="77048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</a:t>
            </a:r>
            <a:r>
              <a:rPr lang="ru-RU" sz="2400" b="1" dirty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 осетровых рыб.  Живёт шип до 30 лет и более, достигая длины 214 см и веса 30 кг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10" y="2708920"/>
            <a:ext cx="4029394" cy="2485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690713"/>
            <a:ext cx="4015565" cy="2485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708465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210199"/>
            <a:ext cx="792088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Волжская сельдь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9409" y="1141124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вид рыб из семейства сельдевых.  Достигает в благоприятных условиях длины 40 см и веса 600 г. Продолжительность жизни около 6—7 лет.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351" y="3104964"/>
            <a:ext cx="4104456" cy="27183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104964"/>
            <a:ext cx="4123068" cy="27183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55200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124744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</a:rPr>
              <a:t>или нельма </a:t>
            </a:r>
            <a:r>
              <a:rPr lang="ru-RU" sz="2400" b="1" dirty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</a:rPr>
              <a:t>— полупроходной вид рыб подсемейства сиговых семейства лососёвых.  Достигает длины 130 см и веса 14 кг.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1560" y="260648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Белорыбица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colorTemperature colorTemp="11200"/>
                    </a14:imgEffect>
                    <a14:imgEffect>
                      <a14:saturation sat="2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842" y="2780928"/>
            <a:ext cx="4104456" cy="30783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9" y="2780928"/>
            <a:ext cx="4253991" cy="30783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624646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052736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рыба из семейства карповых, подвид вырезуба. Достигает длины 45—55 см, реже 70 см, и весит до 4 кг, реже 5 кг.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260648"/>
            <a:ext cx="7920880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Кутум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3284984"/>
            <a:ext cx="5452919" cy="25919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-25000"/>
                    </a14:imgEffect>
                    <a14:imgEffect>
                      <a14:colorTemperature colorTemp="112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284984"/>
            <a:ext cx="2748855" cy="25919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963938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88640"/>
            <a:ext cx="792088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Налим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284984"/>
            <a:ext cx="4028428" cy="28997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88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548" y="3284984"/>
            <a:ext cx="4154084" cy="28997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03711" y="980728"/>
            <a:ext cx="79208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или обыкновенный налим </a:t>
            </a:r>
            <a:r>
              <a:rPr lang="ru-RU" sz="2800" b="1" dirty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единственная исключительно пресноводная рыба отряда </a:t>
            </a:r>
            <a:r>
              <a:rPr lang="ru-RU" sz="2800" b="1" dirty="0" err="1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трескообразных</a:t>
            </a:r>
            <a:r>
              <a:rPr lang="ru-RU" sz="2800" b="1" dirty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Имеет промысловую ценность.</a:t>
            </a:r>
          </a:p>
        </p:txBody>
      </p:sp>
    </p:spTree>
    <p:extLst>
      <p:ext uri="{BB962C8B-B14F-4D97-AF65-F5344CB8AC3E}">
        <p14:creationId xmlns:p14="http://schemas.microsoft.com/office/powerpoint/2010/main" val="25528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1449</TotalTime>
  <Words>572</Words>
  <Application>Microsoft Office PowerPoint</Application>
  <PresentationFormat>Экран (4:3)</PresentationFormat>
  <Paragraphs>45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Tahoma</vt:lpstr>
      <vt:lpstr>Тема Office</vt:lpstr>
      <vt:lpstr>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Лариса Чайка</cp:lastModifiedBy>
  <cp:revision>119</cp:revision>
  <dcterms:created xsi:type="dcterms:W3CDTF">2013-03-26T02:56:24Z</dcterms:created>
  <dcterms:modified xsi:type="dcterms:W3CDTF">2022-03-06T18:16:56Z</dcterms:modified>
</cp:coreProperties>
</file>