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8" r:id="rId2"/>
    <p:sldId id="259" r:id="rId3"/>
    <p:sldId id="260" r:id="rId4"/>
    <p:sldId id="261" r:id="rId5"/>
    <p:sldId id="256" r:id="rId6"/>
    <p:sldId id="257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8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BA271B-32E3-4DCC-AEBB-1C41A8CC5F5E}" type="datetimeFigureOut">
              <a:rPr lang="ru-RU" smtClean="0"/>
              <a:pPr/>
              <a:t>11.03.2019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5B8848-91A7-48EF-9C54-8A0727C37A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402154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5B8848-91A7-48EF-9C54-8A0727C37A74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373000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Users\user\Documents\&#1084;&#1091;&#1079;&#1099;&#1082;&#1072;%20&#1082;%20&#1089;&#1077;&#1084;&#1080;&#1085;&#1072;&#1088;&#1091;\&#1084;&#1072;&#1083;&#1077;&#1085;&#1100;&#1082;&#1072;&#1103;%20&#1089;&#1090;&#1088;&#1072;&#1085;&#1072;.mp3" TargetMode="External"/><Relationship Id="rId1" Type="http://schemas.openxmlformats.org/officeDocument/2006/relationships/audio" Target="file:///C:\Users\DSV-1\&#1056;&#1072;&#1073;&#1086;&#1095;&#1080;&#1081;%20&#1089;&#1090;&#1086;&#1083;\&#1054;&#1095;&#1077;&#1085;&#1100;%20&#1082;&#1088;&#1072;&#1089;&#1080;&#1074;&#1072;&#1103;%20&#1085;&#1077;&#1078;&#1085;&#1072;&#1103;%20&#1084;&#1077;&#1083;&#1086;&#1076;&#1080;&#1103;%20-%20&#1054;&#1095;&#1077;&#1085;&#1100;%20&#1082;&#1088;&#1072;&#1089;&#1080;&#1074;&#1072;&#1103;%20&#1085;&#1077;&#1078;&#1085;&#1072;&#1103;%20&#1084;&#1077;&#1083;&#1086;&#1076;&#1080;&#1103;.mp3" TargetMode="Externa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85364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215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54835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351" r="5351"/>
          <a:stretch>
            <a:fillRect/>
          </a:stretch>
        </p:blipFill>
        <p:spPr>
          <a:xfrm>
            <a:off x="0" y="-99392"/>
            <a:ext cx="9144000" cy="6957391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512" y="0"/>
            <a:ext cx="8064896" cy="6172425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«Дорого-любо, кормилица нива,</a:t>
            </a:r>
          </a:p>
          <a:p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Видеть, как ты колосишься красиво.</a:t>
            </a:r>
          </a:p>
          <a:p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 ты янтарным зерном налита, </a:t>
            </a:r>
          </a:p>
          <a:p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Гордо стоишь – высока и густа».</a:t>
            </a:r>
            <a:endParaRPr lang="ru-RU" sz="2400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0008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4624"/>
            <a:ext cx="9144000" cy="6813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632747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18847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73174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92430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Очень красивая нежная мелодия - Очень красивая нежная мелоди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1428728" y="500042"/>
            <a:ext cx="304800" cy="304800"/>
          </a:xfrm>
          <a:prstGeom prst="rect">
            <a:avLst/>
          </a:prstGeom>
        </p:spPr>
      </p:pic>
      <p:pic>
        <p:nvPicPr>
          <p:cNvPr id="5" name="маленькая страна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63713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149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0294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</TotalTime>
  <Words>27</Words>
  <Application>Microsoft Office PowerPoint</Application>
  <PresentationFormat>Экран (4:3)</PresentationFormat>
  <Paragraphs>5</Paragraphs>
  <Slides>9</Slides>
  <Notes>1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user</cp:lastModifiedBy>
  <cp:revision>22</cp:revision>
  <dcterms:modified xsi:type="dcterms:W3CDTF">2019-03-11T07:50:12Z</dcterms:modified>
</cp:coreProperties>
</file>