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313" r:id="rId3"/>
    <p:sldId id="270" r:id="rId4"/>
    <p:sldId id="268" r:id="rId5"/>
    <p:sldId id="271" r:id="rId6"/>
    <p:sldId id="272" r:id="rId7"/>
    <p:sldId id="275" r:id="rId8"/>
    <p:sldId id="274" r:id="rId9"/>
    <p:sldId id="279" r:id="rId10"/>
    <p:sldId id="278" r:id="rId11"/>
    <p:sldId id="277" r:id="rId12"/>
    <p:sldId id="276" r:id="rId13"/>
    <p:sldId id="280" r:id="rId14"/>
    <p:sldId id="281" r:id="rId15"/>
    <p:sldId id="269" r:id="rId16"/>
    <p:sldId id="282" r:id="rId17"/>
    <p:sldId id="283" r:id="rId18"/>
    <p:sldId id="284" r:id="rId19"/>
    <p:sldId id="287" r:id="rId20"/>
    <p:sldId id="286" r:id="rId21"/>
    <p:sldId id="285" r:id="rId22"/>
    <p:sldId id="290" r:id="rId23"/>
    <p:sldId id="289" r:id="rId24"/>
    <p:sldId id="293" r:id="rId25"/>
    <p:sldId id="288" r:id="rId26"/>
    <p:sldId id="292" r:id="rId27"/>
    <p:sldId id="291" r:id="rId28"/>
    <p:sldId id="294" r:id="rId29"/>
    <p:sldId id="295" r:id="rId30"/>
    <p:sldId id="297" r:id="rId31"/>
    <p:sldId id="296" r:id="rId32"/>
    <p:sldId id="299" r:id="rId33"/>
    <p:sldId id="298" r:id="rId34"/>
    <p:sldId id="300" r:id="rId35"/>
    <p:sldId id="301" r:id="rId36"/>
    <p:sldId id="303" r:id="rId37"/>
    <p:sldId id="306" r:id="rId38"/>
    <p:sldId id="302" r:id="rId39"/>
    <p:sldId id="305" r:id="rId40"/>
    <p:sldId id="304" r:id="rId41"/>
    <p:sldId id="307" r:id="rId42"/>
    <p:sldId id="308" r:id="rId43"/>
    <p:sldId id="310" r:id="rId44"/>
    <p:sldId id="309" r:id="rId45"/>
    <p:sldId id="311" r:id="rId46"/>
    <p:sldId id="312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kartinki.pics/uploads/posts/2021-04/1617590255_22-p-fon-dlya-prezentatsii-nachalnaya-shkola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927"/>
            <a:ext cx="9144000" cy="6880927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187624" y="260648"/>
            <a:ext cx="705678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solidFill>
                  <a:srgbClr val="002060"/>
                </a:solidFill>
                <a:latin typeface="Georgia" pitchFamily="18" charset="0"/>
              </a:rPr>
              <a:t>Сценарий праздника «Прощание </a:t>
            </a:r>
          </a:p>
          <a:p>
            <a:pPr algn="ctr"/>
            <a:r>
              <a:rPr lang="ru-RU" sz="5400" b="1" i="1" dirty="0" smtClean="0">
                <a:solidFill>
                  <a:srgbClr val="002060"/>
                </a:solidFill>
                <a:latin typeface="Georgia" pitchFamily="18" charset="0"/>
              </a:rPr>
              <a:t>с  Азбукой»</a:t>
            </a:r>
            <a:endParaRPr lang="ru-RU" sz="5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779912" y="4797152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b="1" i="1" dirty="0" smtClean="0">
                <a:latin typeface="Arial" pitchFamily="34" charset="0"/>
                <a:cs typeface="Arial" pitchFamily="34" charset="0"/>
              </a:rPr>
              <a:t>Подготовила: </a:t>
            </a:r>
            <a:endParaRPr lang="ru-RU" i="1" dirty="0" smtClean="0">
              <a:latin typeface="Arial" pitchFamily="34" charset="0"/>
              <a:cs typeface="Arial" pitchFamily="34" charset="0"/>
            </a:endParaRPr>
          </a:p>
          <a:p>
            <a:pPr algn="r"/>
            <a:r>
              <a:rPr lang="ru-RU" b="1" i="1" dirty="0" err="1" smtClean="0">
                <a:latin typeface="Arial" pitchFamily="34" charset="0"/>
                <a:cs typeface="Arial" pitchFamily="34" charset="0"/>
              </a:rPr>
              <a:t>Александренко</a:t>
            </a:r>
            <a:r>
              <a:rPr lang="ru-RU" b="1" i="1" dirty="0" smtClean="0">
                <a:latin typeface="Arial" pitchFamily="34" charset="0"/>
                <a:cs typeface="Arial" pitchFamily="34" charset="0"/>
              </a:rPr>
              <a:t> Галина Васильевна, </a:t>
            </a:r>
            <a:endParaRPr lang="ru-RU" i="1" dirty="0" smtClean="0">
              <a:latin typeface="Arial" pitchFamily="34" charset="0"/>
              <a:cs typeface="Arial" pitchFamily="34" charset="0"/>
            </a:endParaRPr>
          </a:p>
          <a:p>
            <a:pPr algn="r"/>
            <a:r>
              <a:rPr lang="ru-RU" b="1" i="1" dirty="0" smtClean="0">
                <a:latin typeface="Arial" pitchFamily="34" charset="0"/>
                <a:cs typeface="Arial" pitchFamily="34" charset="0"/>
              </a:rPr>
              <a:t>учитель начальных классов </a:t>
            </a:r>
            <a:endParaRPr lang="ru-RU" i="1" dirty="0" smtClean="0">
              <a:latin typeface="Arial" pitchFamily="34" charset="0"/>
              <a:cs typeface="Arial" pitchFamily="34" charset="0"/>
            </a:endParaRPr>
          </a:p>
          <a:p>
            <a:pPr algn="r"/>
            <a:r>
              <a:rPr lang="ru-RU" b="1" i="1" dirty="0" smtClean="0">
                <a:latin typeface="Arial" pitchFamily="34" charset="0"/>
                <a:cs typeface="Arial" pitchFamily="34" charset="0"/>
              </a:rPr>
              <a:t>МАОУ «</a:t>
            </a:r>
            <a:r>
              <a:rPr lang="ru-RU" b="1" i="1" dirty="0" err="1" smtClean="0">
                <a:latin typeface="Arial" pitchFamily="34" charset="0"/>
                <a:cs typeface="Arial" pitchFamily="34" charset="0"/>
              </a:rPr>
              <a:t>Молчановская</a:t>
            </a:r>
            <a:r>
              <a:rPr lang="ru-RU" b="1" i="1" dirty="0" smtClean="0">
                <a:latin typeface="Arial" pitchFamily="34" charset="0"/>
                <a:cs typeface="Arial" pitchFamily="34" charset="0"/>
              </a:rPr>
              <a:t> СОШ №1»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 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9700" name="Picture 4" descr="https://avatars.mds.yandex.net/i?id=dbe5bbf5f049e85d93360ea5fcf21877d647bd26-6961512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45807">
            <a:off x="1194191" y="4069138"/>
            <a:ext cx="2173692" cy="20518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kartinki.pics/uploads/posts/2021-04/1617590255_22-p-fon-dlya-prezentatsii-nachalnaya-shkola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927"/>
            <a:ext cx="9144000" cy="688092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75656" y="260648"/>
            <a:ext cx="61926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Arial" pitchFamily="34" charset="0"/>
                <a:cs typeface="Arial" pitchFamily="34" charset="0"/>
              </a:rPr>
              <a:t>Сегодня всё ликует! </a:t>
            </a:r>
            <a:br>
              <a:rPr lang="ru-RU" sz="3600" dirty="0" smtClean="0">
                <a:latin typeface="Arial" pitchFamily="34" charset="0"/>
                <a:cs typeface="Arial" pitchFamily="34" charset="0"/>
              </a:rPr>
            </a:br>
            <a:r>
              <a:rPr lang="ru-RU" sz="3600" dirty="0" smtClean="0">
                <a:latin typeface="Arial" pitchFamily="34" charset="0"/>
                <a:cs typeface="Arial" pitchFamily="34" charset="0"/>
              </a:rPr>
              <a:t>В руках у детворы </a:t>
            </a:r>
            <a:br>
              <a:rPr lang="ru-RU" sz="3600" dirty="0" smtClean="0">
                <a:latin typeface="Arial" pitchFamily="34" charset="0"/>
                <a:cs typeface="Arial" pitchFamily="34" charset="0"/>
              </a:rPr>
            </a:br>
            <a:r>
              <a:rPr lang="ru-RU" sz="3600" dirty="0" smtClean="0">
                <a:latin typeface="Arial" pitchFamily="34" charset="0"/>
                <a:cs typeface="Arial" pitchFamily="34" charset="0"/>
              </a:rPr>
              <a:t>От радости танцуют </a:t>
            </a:r>
            <a:br>
              <a:rPr lang="ru-RU" sz="3600" dirty="0" smtClean="0">
                <a:latin typeface="Arial" pitchFamily="34" charset="0"/>
                <a:cs typeface="Arial" pitchFamily="34" charset="0"/>
              </a:rPr>
            </a:br>
            <a:r>
              <a:rPr lang="ru-RU" sz="3600" dirty="0" smtClean="0">
                <a:latin typeface="Arial" pitchFamily="34" charset="0"/>
                <a:cs typeface="Arial" pitchFamily="34" charset="0"/>
              </a:rPr>
              <a:t>Воздушные... 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139952" y="1916832"/>
            <a:ext cx="25922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шары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https://gas-kvas.com/grafic/uploads/posts/2023-10/1696483718_gas-kvas-com-p-kartinki-shariki-na-prozrachnom-fone-43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3284984"/>
            <a:ext cx="4707722" cy="3091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kartinki.pics/uploads/posts/2021-04/1617590255_22-p-fon-dlya-prezentatsii-nachalnaya-shkola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927"/>
            <a:ext cx="9144000" cy="6880927"/>
          </a:xfrm>
          <a:prstGeom prst="rect">
            <a:avLst/>
          </a:prstGeom>
          <a:noFill/>
        </p:spPr>
      </p:pic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1403648" y="548680"/>
            <a:ext cx="5760640" cy="120032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пальму за бананом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Ловко лезет…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139952" y="1124744"/>
            <a:ext cx="25922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обезьяна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https://static10.tgstat.ru/channels/_0/42/42957ae0e395f1a6a261e6a9c2e4e48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2420888"/>
            <a:ext cx="4104456" cy="3963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kartinki.pics/uploads/posts/2021-04/1617590255_22-p-fon-dlya-prezentatsii-nachalnaya-shkola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927"/>
            <a:ext cx="9144000" cy="688092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547664" y="692696"/>
            <a:ext cx="65527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Arial" pitchFamily="34" charset="0"/>
                <a:cs typeface="Arial" pitchFamily="34" charset="0"/>
              </a:rPr>
              <a:t>Мёд в лесу медведь нашёл, </a:t>
            </a:r>
            <a:br>
              <a:rPr lang="ru-RU" sz="3600" dirty="0" smtClean="0">
                <a:latin typeface="Arial" pitchFamily="34" charset="0"/>
                <a:cs typeface="Arial" pitchFamily="34" charset="0"/>
              </a:rPr>
            </a:br>
            <a:r>
              <a:rPr lang="ru-RU" sz="3600" dirty="0" smtClean="0">
                <a:latin typeface="Arial" pitchFamily="34" charset="0"/>
                <a:cs typeface="Arial" pitchFamily="34" charset="0"/>
              </a:rPr>
              <a:t>Мало мёду, много... 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292080" y="1268760"/>
            <a:ext cx="25922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пчёл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https://gas-kvas.com/uploads/posts/2023-01/1673558511_gas-kvas-com-p-detskie-risunki-medved-i-pcheli-15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2492896"/>
            <a:ext cx="3960440" cy="393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kartinki.pics/uploads/posts/2021-04/1617590255_22-p-fon-dlya-prezentatsii-nachalnaya-shkola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927"/>
            <a:ext cx="9144000" cy="688092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75656" y="980728"/>
            <a:ext cx="65527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Arial" pitchFamily="34" charset="0"/>
                <a:cs typeface="Arial" pitchFamily="34" charset="0"/>
              </a:rPr>
              <a:t>На жарком солнышке подсох </a:t>
            </a:r>
            <a:br>
              <a:rPr lang="ru-RU" sz="3600" dirty="0" smtClean="0">
                <a:latin typeface="Arial" pitchFamily="34" charset="0"/>
                <a:cs typeface="Arial" pitchFamily="34" charset="0"/>
              </a:rPr>
            </a:br>
            <a:r>
              <a:rPr lang="ru-RU" sz="3600" dirty="0" smtClean="0">
                <a:latin typeface="Arial" pitchFamily="34" charset="0"/>
                <a:cs typeface="Arial" pitchFamily="34" charset="0"/>
              </a:rPr>
              <a:t>И рвётся из стручков... 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868144" y="1484784"/>
            <a:ext cx="25922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горох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https://www.nojus.lv/26416-home_default/zirniai-rauksletieji-kaskada-1-kg-2694.jpg"/>
          <p:cNvPicPr/>
          <p:nvPr/>
        </p:nvPicPr>
        <p:blipFill>
          <a:blip r:embed="rId3" cstate="print"/>
          <a:srcRect l="3494" t="17905" r="2899" b="17568"/>
          <a:stretch>
            <a:fillRect/>
          </a:stretch>
        </p:blipFill>
        <p:spPr bwMode="auto">
          <a:xfrm>
            <a:off x="2411760" y="2780928"/>
            <a:ext cx="4104456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kartinki.pics/uploads/posts/2021-04/1617590255_22-p-fon-dlya-prezentatsii-nachalnaya-shkola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927"/>
            <a:ext cx="9144000" cy="688092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19672" y="548680"/>
            <a:ext cx="61744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Arial" pitchFamily="34" charset="0"/>
                <a:cs typeface="Arial" pitchFamily="34" charset="0"/>
              </a:rPr>
              <a:t>Портфель у меня </a:t>
            </a:r>
            <a:br>
              <a:rPr lang="ru-RU" sz="3600" dirty="0" smtClean="0">
                <a:latin typeface="Arial" pitchFamily="34" charset="0"/>
                <a:cs typeface="Arial" pitchFamily="34" charset="0"/>
              </a:rPr>
            </a:br>
            <a:r>
              <a:rPr lang="ru-RU" sz="3600" dirty="0" smtClean="0">
                <a:latin typeface="Arial" pitchFamily="34" charset="0"/>
                <a:cs typeface="Arial" pitchFamily="34" charset="0"/>
              </a:rPr>
              <a:t>Не велик и не мал: </a:t>
            </a:r>
            <a:br>
              <a:rPr lang="ru-RU" sz="3600" dirty="0" smtClean="0">
                <a:latin typeface="Arial" pitchFamily="34" charset="0"/>
                <a:cs typeface="Arial" pitchFamily="34" charset="0"/>
              </a:rPr>
            </a:br>
            <a:r>
              <a:rPr lang="ru-RU" sz="3600" dirty="0" smtClean="0">
                <a:latin typeface="Arial" pitchFamily="34" charset="0"/>
                <a:cs typeface="Arial" pitchFamily="34" charset="0"/>
              </a:rPr>
              <a:t>Лежит в нём задачник, </a:t>
            </a:r>
            <a:br>
              <a:rPr lang="ru-RU" sz="3600" dirty="0" smtClean="0">
                <a:latin typeface="Arial" pitchFamily="34" charset="0"/>
                <a:cs typeface="Arial" pitchFamily="34" charset="0"/>
              </a:rPr>
            </a:br>
            <a:r>
              <a:rPr lang="ru-RU" sz="3600" dirty="0" smtClean="0">
                <a:latin typeface="Arial" pitchFamily="34" charset="0"/>
                <a:cs typeface="Arial" pitchFamily="34" charset="0"/>
              </a:rPr>
              <a:t>Букварь и ...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635896" y="2204864"/>
            <a:ext cx="25922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пенал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https://gas-kvas.com/uploads/posts/2023-01/1673503651_gas-kvas-com-p-penal-risunok-detskii-4.png"/>
          <p:cNvPicPr/>
          <p:nvPr/>
        </p:nvPicPr>
        <p:blipFill>
          <a:blip r:embed="rId3" cstate="print"/>
          <a:srcRect l="16058" t="12637" r="16011" b="7948"/>
          <a:stretch>
            <a:fillRect/>
          </a:stretch>
        </p:blipFill>
        <p:spPr bwMode="auto">
          <a:xfrm>
            <a:off x="2483768" y="3284984"/>
            <a:ext cx="3672408" cy="2841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kartinki.pics/uploads/posts/2021-04/1617590255_22-p-fon-dlya-prezentatsii-nachalnaya-shkola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927"/>
            <a:ext cx="9144000" cy="6880927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995936" y="1772816"/>
            <a:ext cx="421783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Бабушка</a:t>
            </a:r>
          </a:p>
          <a:p>
            <a:endParaRPr lang="ru-RU" sz="36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3 слога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https://sun9-25.userapi.com/impg/OF5liQZJI3BTKMGELF9onSSLNRuQ6rBB6tCdTw/MZMe4g12wVo.jpg?size=720x1144&amp;quality=96&amp;sign=dd2dc03132d29deead46a07d1dea6512&amp;c_uniq_tag=LKqdV6BnxeG9h4MO5cxqw6ulT_ikuM7hq2-8Y-oIXSM&amp;type=album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620688"/>
            <a:ext cx="2664296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kartinki.pics/uploads/posts/2021-04/1617590255_22-p-fon-dlya-prezentatsii-nachalnaya-shkola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927"/>
            <a:ext cx="9144000" cy="688092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339752" y="476672"/>
            <a:ext cx="421783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Велосипед</a:t>
            </a:r>
          </a:p>
          <a:p>
            <a:endParaRPr lang="ru-RU" sz="36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9 слогов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https://avatars.mds.yandex.net/i?id=0037fb67957610eae3258acc477cfccfe901bbae-10779221-images-thumbs&amp;n=1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3645024"/>
            <a:ext cx="4067944" cy="2594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kartinki.pics/uploads/posts/2021-04/1617590255_22-p-fon-dlya-prezentatsii-nachalnaya-shkola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927"/>
            <a:ext cx="9144000" cy="688092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555776" y="692696"/>
            <a:ext cx="421783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Гол</a:t>
            </a:r>
          </a:p>
          <a:p>
            <a:endParaRPr lang="ru-RU" sz="36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1 слог 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Fotobehang Doelman sprong een bal vangen • Pixers® - We leven om te  verandere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429000"/>
            <a:ext cx="3818606" cy="28803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kartinki.pics/uploads/posts/2021-04/1617590255_22-p-fon-dlya-prezentatsii-nachalnaya-shkola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927"/>
            <a:ext cx="9144000" cy="688092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059832" y="4005064"/>
            <a:ext cx="421783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Солнышко</a:t>
            </a:r>
          </a:p>
          <a:p>
            <a:endParaRPr lang="ru-RU" sz="36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3 слога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https://pictures.pibig.info/uploads/posts/2023-04/1681735924_pictures-pibig-info-p-solnishko-risunok-krasivo-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332656"/>
            <a:ext cx="4372056" cy="327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kartinki.pics/uploads/posts/2021-04/1617590255_22-p-fon-dlya-prezentatsii-nachalnaya-shkola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927"/>
            <a:ext cx="9144000" cy="688092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43808" y="692696"/>
            <a:ext cx="421783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Зима</a:t>
            </a:r>
          </a:p>
          <a:p>
            <a:endParaRPr lang="ru-RU" sz="36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3 слога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https://cdn.culture.ru/images/89c7b34a-0f51-524f-acc5-499ee373ad7d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3501008"/>
            <a:ext cx="5112568" cy="2583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kartinki.pics/uploads/posts/2021-04/1617590255_22-p-fon-dlya-prezentatsii-nachalnaya-shkola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927"/>
            <a:ext cx="9144000" cy="6880927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619672" y="836712"/>
            <a:ext cx="61926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i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sz="6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707904" y="436510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b="1" i="1" dirty="0" smtClean="0">
                <a:latin typeface="Arial" pitchFamily="34" charset="0"/>
                <a:cs typeface="Arial" pitchFamily="34" charset="0"/>
              </a:rPr>
              <a:t> 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47664" y="692696"/>
            <a:ext cx="612068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Цель: 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обобщить знания учащихся, полученные на уроках обучения грамоте; активизировать познавательную деятельность учащихся, воспитывать любовь к чтению.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Задачи: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cs typeface="Arial" pitchFamily="34" charset="0"/>
              </a:rPr>
              <a:t>- развитие познавательной активности и творческих способностей детей;</a:t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cs typeface="Arial" pitchFamily="34" charset="0"/>
              </a:rPr>
              <a:t>- воспитание у учащихся интереса к чтению;</a:t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cs typeface="Arial" pitchFamily="34" charset="0"/>
              </a:rPr>
              <a:t>- приобщение обучающихся к традициям начальной школы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kartinki.pics/uploads/posts/2021-04/1617590255_22-p-fon-dlya-prezentatsii-nachalnaya-shkola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927"/>
            <a:ext cx="9144000" cy="688092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483768" y="548680"/>
            <a:ext cx="421783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Ребята</a:t>
            </a:r>
          </a:p>
          <a:p>
            <a:endParaRPr lang="ru-RU" sz="36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3 слога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https://cdn.culture.ru/images/05b51754-7f73-5041-9357-00d094f3c52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3212976"/>
            <a:ext cx="5364361" cy="2836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kartinki.pics/uploads/posts/2021-04/1617590255_22-p-fon-dlya-prezentatsii-nachalnaya-shkola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927"/>
            <a:ext cx="9144000" cy="688092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55776" y="692696"/>
            <a:ext cx="421783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Забор</a:t>
            </a:r>
          </a:p>
          <a:p>
            <a:endParaRPr lang="ru-RU" sz="36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3 слога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9156" name="AutoShape 4" descr="https://mastersaite.ru/800/600/https/thumbs.dreamstime.com/z/land-zaun-1520983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9158" name="Picture 6" descr="https://polotnos.cdnbro.com/posts/7862387-zabor-vektornyi-risunok-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3410002"/>
            <a:ext cx="5832648" cy="2723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kartinki.pics/uploads/posts/2021-04/1617590255_22-p-fon-dlya-prezentatsii-nachalnaya-shkola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927"/>
            <a:ext cx="9144000" cy="688092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547664" y="980728"/>
            <a:ext cx="421783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Мел</a:t>
            </a:r>
          </a:p>
          <a:p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 слог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034" name="AutoShape 2" descr="https://thumbs.dreamstime.com/z/giz-653016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4036" name="Picture 4" descr="https://globus38.ru/images/price/142622629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420888"/>
            <a:ext cx="3384376" cy="3384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kartinki.pics/uploads/posts/2021-04/1617590255_22-p-fon-dlya-prezentatsii-nachalnaya-shkola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927"/>
            <a:ext cx="9144000" cy="688092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23728" y="548680"/>
            <a:ext cx="421783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Азбука</a:t>
            </a:r>
          </a:p>
          <a:p>
            <a:endParaRPr lang="ru-RU" sz="36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3 слога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58" name="Picture 2" descr="https://www.defectologiya.pro/assets/images/zhurnal/Migacheva-new/050721/129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2996952"/>
            <a:ext cx="3948277" cy="37231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kartinki.pics/uploads/posts/2021-04/1617590255_22-p-fon-dlya-prezentatsii-nachalnaya-shkola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927"/>
            <a:ext cx="9144000" cy="6880927"/>
          </a:xfrm>
          <a:prstGeom prst="rect">
            <a:avLst/>
          </a:prstGeom>
          <a:noFill/>
        </p:spPr>
      </p:pic>
      <p:pic>
        <p:nvPicPr>
          <p:cNvPr id="3" name="Picture 2" descr="http://thumbs.dreamstime.com/z/%D0%B4%D0%BE%D0%BC-%D0%B4%D0%B2%D0%B5%D1%80%D0%B8-%D1%88%D0%B0%D1%80%D0%B6%D0%B0-2317889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8591"/>
          <a:stretch/>
        </p:blipFill>
        <p:spPr bwMode="auto">
          <a:xfrm>
            <a:off x="1187624" y="2420888"/>
            <a:ext cx="2588310" cy="34563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297" name="Rectangle 1"/>
          <p:cNvSpPr>
            <a:spLocks noChangeArrowheads="1"/>
          </p:cNvSpPr>
          <p:nvPr/>
        </p:nvSpPr>
        <p:spPr bwMode="auto">
          <a:xfrm>
            <a:off x="2051720" y="404664"/>
            <a:ext cx="6120680" cy="120032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Закричал охотник: Ой!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Двери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гонятся за мной!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298" name="Rectangle 2"/>
          <p:cNvSpPr>
            <a:spLocks noChangeArrowheads="1"/>
          </p:cNvSpPr>
          <p:nvPr/>
        </p:nvSpPr>
        <p:spPr bwMode="auto">
          <a:xfrm>
            <a:off x="1979712" y="980728"/>
            <a:ext cx="504056" cy="64633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4" descr="http://static6.depositphotos.com/1022251/577/v/450/depositphotos_5775308-stock-illustration-wild-animals-set-2-fores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492896"/>
            <a:ext cx="3338736" cy="33387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kartinki.pics/uploads/posts/2021-04/1617590255_22-p-fon-dlya-prezentatsii-nachalnaya-shkola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927"/>
            <a:ext cx="9144000" cy="6880927"/>
          </a:xfrm>
          <a:prstGeom prst="rect">
            <a:avLst/>
          </a:prstGeom>
          <a:noFill/>
        </p:spPr>
      </p:pic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1547664" y="404664"/>
            <a:ext cx="5976664" cy="230832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Говорят, один рыбак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В печке выловил башмак,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Но зато ему потом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 На крючок попался  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дом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!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thumbs.dreamstime.com/b/%D0%B4%D0%BE%D0%BC-%D1%81%D0%B0%D0%B4%D0%B0-98932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140968"/>
            <a:ext cx="2880320" cy="25526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6012160" y="2060848"/>
            <a:ext cx="504056" cy="64633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https://creazilla-store.fra1.digitaloceanspaces.com/cliparts/10352/catfish-clipart-xl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3645024"/>
            <a:ext cx="3353484" cy="1925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kartinki.pics/uploads/posts/2021-04/1617590255_22-p-fon-dlya-prezentatsii-nachalnaya-shkola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927"/>
            <a:ext cx="9144000" cy="6880927"/>
          </a:xfrm>
          <a:prstGeom prst="rect">
            <a:avLst/>
          </a:prstGeom>
          <a:noFill/>
        </p:spPr>
      </p:pic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1475656" y="159604"/>
            <a:ext cx="6336704" cy="230832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Куклу выронив из рук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Маша мчится к маме.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Там ползёт зелёный  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лук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 С длинными усами.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4" name="Picture 2" descr="http://thumbs.dreamstime.com/b/%D0%BB%D1%83%D0%BA-%D1%88%D0%B0%D1%80%D0%B6%D0%B0-%D0%BD%D0%B0%D1%80%D0%B8%D1%81%D0%BE%D0%B2%D0%B0%D0%BD%D0%BD%D1%8B%D0%B9-%D0%B2%D1%80%D1%83%D1%87%D0%BD%D1%83%D1%8E-%D0%B8%D0%B7%D0%BE-%D0%B8%D1%80%D0%BE%D0%B2%D0%B0%D0%BD%D0%BE-%D0%BD%D0%B0-%D0%B1%D0%B5-%D0%BE%D0%B9-%D0%BF%D1%80%D0%B5-%D0%BF%D0%BE%D1%81%D1%8B-%D0%BA%D0%B5-300505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212976"/>
            <a:ext cx="2808312" cy="28083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6084168" y="1268760"/>
            <a:ext cx="576064" cy="64633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ж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6323" name="Picture 3" descr="https://avatars.mds.yandex.net/i?id=c22c7012e7fddd6c02b0d2a79d3099193c1138c9-12615871-images-thumbs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769316">
            <a:off x="5337171" y="3265916"/>
            <a:ext cx="2005380" cy="24215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kartinki.pics/uploads/posts/2021-04/1617590255_22-p-fon-dlya-prezentatsii-nachalnaya-shkola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927"/>
            <a:ext cx="9144000" cy="6880927"/>
          </a:xfrm>
          <a:prstGeom prst="rect">
            <a:avLst/>
          </a:prstGeom>
          <a:noFill/>
        </p:spPr>
      </p:pic>
      <p:sp>
        <p:nvSpPr>
          <p:cNvPr id="57345" name="Rectangle 1"/>
          <p:cNvSpPr>
            <a:spLocks noChangeArrowheads="1"/>
          </p:cNvSpPr>
          <p:nvPr/>
        </p:nvSpPr>
        <p:spPr bwMode="auto">
          <a:xfrm>
            <a:off x="1187624" y="537646"/>
            <a:ext cx="6624736" cy="120032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Тает снег, течёт ручей,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На ветвях,  полно  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врачей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http://img0.liveinternet.ru/images/attach/d/0/143/432/143432314_um_dokto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068960"/>
            <a:ext cx="2356625" cy="30243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5292080" y="1052736"/>
            <a:ext cx="432048" cy="64633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7347" name="Picture 3" descr="https://t4.ftcdn.net/jpg/01/16/61/85/360_F_116618556_8EkFOPhXriDx14hr2K6oVby3QeVbVnP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2276872"/>
            <a:ext cx="3597199" cy="2304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kartinki.pics/uploads/posts/2021-04/1617590255_22-p-fon-dlya-prezentatsii-nachalnaya-shkola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927"/>
            <a:ext cx="9144000" cy="688092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67744" y="260648"/>
            <a:ext cx="51845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Arial" pitchFamily="34" charset="0"/>
                <a:cs typeface="Arial" pitchFamily="34" charset="0"/>
              </a:rPr>
              <a:t>Мимо улья проходил</a:t>
            </a:r>
            <a:br>
              <a:rPr lang="ru-RU" sz="3600" dirty="0" smtClean="0">
                <a:latin typeface="Arial" pitchFamily="34" charset="0"/>
                <a:cs typeface="Arial" pitchFamily="34" charset="0"/>
              </a:rPr>
            </a:br>
            <a:r>
              <a:rPr lang="ru-RU" sz="3600" dirty="0" smtClean="0">
                <a:latin typeface="Arial" pitchFamily="34" charset="0"/>
                <a:cs typeface="Arial" pitchFamily="34" charset="0"/>
              </a:rPr>
              <a:t>Косолапый … 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442" name="AutoShape 2" descr="https://image.shutterstock.com/shutterstock/photos/263833079/display_1500/stock-vector-funny-crocodile-cartoon-posing-26383307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 descr="https://avatars.mds.yandex.net/i?id=13a719c11cd9847ae807eb25640365bd43368e5e-7663084-images-thumbs&amp;ref=rim&amp;n=33&amp;w=188&amp;h=20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132856"/>
            <a:ext cx="2592288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4" name="Picture 4" descr="https://www.dumschool.ru/uploads/html_converted/5455102bcd88b907e6586c8e5dbe0fa6-%D0%9E%D0%BA%D1%80%D1%8B%D1%82%D0%BE%D0%B5%20%D0%B7%D0%B0%D0%BD%D1%8F%D1%82%D0%B8%D0%B5.docx-converted/5455102bcd88b907e6586c8e5dbe0fa6-%D0%9E%D0%BA%D1%80%D1%8B%D1%82%D0%BE%D0%B5%20%D0%B7%D0%B0%D0%BD%D1%8F%D1%82%D0%B8%D0%B5_html_214d05de15ca5bb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1988840"/>
            <a:ext cx="3476253" cy="34762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kartinki.pics/uploads/posts/2021-04/1617590255_22-p-fon-dlya-prezentatsii-nachalnaya-shkola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927"/>
            <a:ext cx="9144000" cy="688092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835696" y="692696"/>
            <a:ext cx="56703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Arial" pitchFamily="34" charset="0"/>
                <a:cs typeface="Arial" pitchFamily="34" charset="0"/>
              </a:rPr>
              <a:t>Во дворе трещит мороз,</a:t>
            </a:r>
            <a:br>
              <a:rPr lang="ru-RU" sz="3600" dirty="0" smtClean="0">
                <a:latin typeface="Arial" pitchFamily="34" charset="0"/>
                <a:cs typeface="Arial" pitchFamily="34" charset="0"/>
              </a:rPr>
            </a:br>
            <a:r>
              <a:rPr lang="ru-RU" sz="3600" dirty="0" smtClean="0">
                <a:latin typeface="Arial" pitchFamily="34" charset="0"/>
                <a:cs typeface="Arial" pitchFamily="34" charset="0"/>
              </a:rPr>
              <a:t>Шапку ты надень на … 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0418" name="Picture 2" descr="Зима На Носу Картинки - Mixyfotos.r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2492896"/>
            <a:ext cx="3707904" cy="2471937"/>
          </a:xfrm>
          <a:prstGeom prst="rect">
            <a:avLst/>
          </a:prstGeom>
          <a:noFill/>
        </p:spPr>
      </p:pic>
      <p:sp>
        <p:nvSpPr>
          <p:cNvPr id="60420" name="AutoShape 4" descr="https://www.pinclipart.com/picdir/middle/146-1468951_baby-reading-book-clipart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0422" name="AutoShape 6" descr="https://www.pinclipart.com/picdir/middle/146-1468951_baby-reading-book-clipart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 descr="http://png.pngtree.com/png-clipart/20220726/original/pngtree-cute-little-boy-in-winter-clothes-playing-a-snowboard-png-image_8414647.png"/>
          <p:cNvPicPr/>
          <p:nvPr/>
        </p:nvPicPr>
        <p:blipFill>
          <a:blip r:embed="rId4" cstate="print"/>
          <a:srcRect l="10403" t="7800" r="12093" b="8717"/>
          <a:stretch>
            <a:fillRect/>
          </a:stretch>
        </p:blipFill>
        <p:spPr bwMode="auto">
          <a:xfrm>
            <a:off x="2555776" y="2132856"/>
            <a:ext cx="4176464" cy="4176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kartinki.pics/uploads/posts/2021-04/1617590255_22-p-fon-dlya-prezentatsii-nachalnaya-shkola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927"/>
            <a:ext cx="9144000" cy="6880927"/>
          </a:xfrm>
          <a:prstGeom prst="rect">
            <a:avLst/>
          </a:prstGeom>
          <a:noFill/>
        </p:spPr>
      </p:pic>
      <p:pic>
        <p:nvPicPr>
          <p:cNvPr id="5" name="Рисунок 4" descr="https://kartinki.pics/uploads/posts/2022-02/1645783241_38-kartinkin-net-p-kartinki-umnaya-sova-43.jpg"/>
          <p:cNvPicPr/>
          <p:nvPr/>
        </p:nvPicPr>
        <p:blipFill>
          <a:blip r:embed="rId3" cstate="print"/>
          <a:srcRect l="60501" t="57105"/>
          <a:stretch>
            <a:fillRect/>
          </a:stretch>
        </p:blipFill>
        <p:spPr bwMode="auto">
          <a:xfrm>
            <a:off x="5220072" y="5229200"/>
            <a:ext cx="1553128" cy="1238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s://weblinks.ru/wp-content/uploads/2022/04/news14711711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1124744"/>
            <a:ext cx="6624734" cy="3312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kartinki.pics/uploads/posts/2021-04/1617590255_22-p-fon-dlya-prezentatsii-nachalnaya-shkola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927"/>
            <a:ext cx="9144000" cy="688092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331640" y="692696"/>
            <a:ext cx="69127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Arial" pitchFamily="34" charset="0"/>
                <a:cs typeface="Arial" pitchFamily="34" charset="0"/>
              </a:rPr>
              <a:t>Чтобы погладить майку, трусы,</a:t>
            </a:r>
            <a:br>
              <a:rPr lang="ru-RU" sz="3600" dirty="0" smtClean="0">
                <a:latin typeface="Arial" pitchFamily="34" charset="0"/>
                <a:cs typeface="Arial" pitchFamily="34" charset="0"/>
              </a:rPr>
            </a:br>
            <a:r>
              <a:rPr lang="ru-RU" sz="3600" dirty="0" smtClean="0">
                <a:latin typeface="Arial" pitchFamily="34" charset="0"/>
                <a:cs typeface="Arial" pitchFamily="34" charset="0"/>
              </a:rPr>
              <a:t>Мама включает в розетку … 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8372" name="Picture 4" descr="https://clipart-library.com/img/17848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2852936"/>
            <a:ext cx="3071076" cy="2852936"/>
          </a:xfrm>
          <a:prstGeom prst="rect">
            <a:avLst/>
          </a:prstGeom>
          <a:noFill/>
        </p:spPr>
      </p:pic>
      <p:pic>
        <p:nvPicPr>
          <p:cNvPr id="58374" name="Picture 6" descr="https://tipik.ru/wp-content/uploads/2023/03/%D0%9A%D0%B0%D1%80%D1%82%D0%B8%D0%BD%D0%BA%D0%B8-%D0%B4%D0%BB%D1%8F-%D1%81%D1%80%D0%B8%D1%81%D0%BE%D0%B2%D0%BA%D0%B8-%D1%80%D0%B8%D1%81%D1%83%D0%BD%D0%BA%D0%B8-%D1%83%D1%82%D1%8E%D0%B3%D0%B0_0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2420888"/>
            <a:ext cx="4904275" cy="41051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kartinki.pics/uploads/posts/2021-04/1617590255_22-p-fon-dlya-prezentatsii-nachalnaya-shkola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927"/>
            <a:ext cx="9144000" cy="688092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907704" y="548680"/>
            <a:ext cx="56703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Arial" pitchFamily="34" charset="0"/>
                <a:cs typeface="Arial" pitchFamily="34" charset="0"/>
              </a:rPr>
              <a:t>Хоккеистов слышен плач</a:t>
            </a:r>
            <a:br>
              <a:rPr lang="ru-RU" sz="3600" dirty="0" smtClean="0">
                <a:latin typeface="Arial" pitchFamily="34" charset="0"/>
                <a:cs typeface="Arial" pitchFamily="34" charset="0"/>
              </a:rPr>
            </a:br>
            <a:r>
              <a:rPr lang="ru-RU" sz="3600" dirty="0" smtClean="0">
                <a:latin typeface="Arial" pitchFamily="34" charset="0"/>
                <a:cs typeface="Arial" pitchFamily="34" charset="0"/>
              </a:rPr>
              <a:t>Пропустил вратарь их … 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9394" name="Picture 2" descr="https://avatars.mds.yandex.net/i?id=70ad30c93051a18ee7668a4e1ddf5e3c35b6f137-11044949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2492896"/>
            <a:ext cx="2684997" cy="2736304"/>
          </a:xfrm>
          <a:prstGeom prst="rect">
            <a:avLst/>
          </a:prstGeom>
          <a:noFill/>
        </p:spPr>
      </p:pic>
      <p:pic>
        <p:nvPicPr>
          <p:cNvPr id="59396" name="Picture 4" descr="https://stihi.ru/pics/2022/02/19/619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2348880"/>
            <a:ext cx="3717031" cy="3717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kartinki.pics/uploads/posts/2021-04/1617590255_22-p-fon-dlya-prezentatsii-nachalnaya-shkola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927"/>
            <a:ext cx="9144000" cy="6880927"/>
          </a:xfrm>
          <a:prstGeom prst="rect">
            <a:avLst/>
          </a:prstGeom>
          <a:noFill/>
        </p:spPr>
      </p:pic>
      <p:sp>
        <p:nvSpPr>
          <p:cNvPr id="62465" name="Rectangle 1"/>
          <p:cNvSpPr>
            <a:spLocks noChangeArrowheads="1"/>
          </p:cNvSpPr>
          <p:nvPr/>
        </p:nvSpPr>
        <p:spPr bwMode="auto">
          <a:xfrm>
            <a:off x="1547664" y="692696"/>
            <a:ext cx="6552728" cy="230832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Утром на траве росою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Эта буква заблестит,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А под вечер на крылечке,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 Рядом громко зарычит.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62470" name="Picture 6" descr="https://alphabetonline.ru/images/letters2/r/r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140968"/>
            <a:ext cx="2544217" cy="3094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kartinki.pics/uploads/posts/2021-04/1617590255_22-p-fon-dlya-prezentatsii-nachalnaya-shkola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0927"/>
          </a:xfrm>
          <a:prstGeom prst="rect">
            <a:avLst/>
          </a:prstGeom>
          <a:noFill/>
        </p:spPr>
      </p:pic>
      <p:sp>
        <p:nvSpPr>
          <p:cNvPr id="63489" name="Rectangle 1"/>
          <p:cNvSpPr>
            <a:spLocks noChangeArrowheads="1"/>
          </p:cNvSpPr>
          <p:nvPr/>
        </p:nvSpPr>
        <p:spPr bwMode="auto">
          <a:xfrm>
            <a:off x="1691680" y="332656"/>
            <a:ext cx="6408712" cy="230832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Эта буква на морозе,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Как оса ужалить может.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Ну, а в мае на березе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 Жук её узнать поможет. 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https://abvgdee.ru/images/kartinki/alfavit8/zh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3284984"/>
            <a:ext cx="4142126" cy="293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kartinki.pics/uploads/posts/2021-04/1617590255_22-p-fon-dlya-prezentatsii-nachalnaya-shkola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0927"/>
          </a:xfrm>
          <a:prstGeom prst="rect">
            <a:avLst/>
          </a:prstGeom>
          <a:noFill/>
        </p:spPr>
      </p:pic>
      <p:sp>
        <p:nvSpPr>
          <p:cNvPr id="67585" name="Rectangle 1"/>
          <p:cNvSpPr>
            <a:spLocks noChangeArrowheads="1"/>
          </p:cNvSpPr>
          <p:nvPr/>
        </p:nvSpPr>
        <p:spPr bwMode="auto">
          <a:xfrm>
            <a:off x="1331640" y="620688"/>
            <a:ext cx="6696744" cy="230832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 этой буквой, добрым утром,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Долгою дорогой в дом.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День за днем назло недугам,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 Даже под дождем идем. 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7587" name="Picture 3" descr="https://avatars.mds.yandex.net/i?id=7980477e1e668432769ddf7a8a939f717ffe02bb-10558413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3212976"/>
            <a:ext cx="3312368" cy="33123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7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kartinki.pics/uploads/posts/2021-04/1617590255_22-p-fon-dlya-prezentatsii-nachalnaya-shkola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0927"/>
          </a:xfrm>
          <a:prstGeom prst="rect">
            <a:avLst/>
          </a:prstGeom>
          <a:noFill/>
        </p:spPr>
      </p:pic>
      <p:sp>
        <p:nvSpPr>
          <p:cNvPr id="66561" name="Rectangle 1"/>
          <p:cNvSpPr>
            <a:spLocks noChangeArrowheads="1"/>
          </p:cNvSpPr>
          <p:nvPr/>
        </p:nvSpPr>
        <p:spPr bwMode="auto">
          <a:xfrm>
            <a:off x="2195736" y="332656"/>
            <a:ext cx="5472608" cy="230832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Эту букву паровоз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На своей трубе привез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Губы вытяни в трубу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 И получишь букву 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6563" name="Picture 3" descr="https://gas-kvas.com/uploads/posts/2023-02/1676799635_gas-kvas-com-p-risunok-na-temu-veselie-bukvi-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3212976"/>
            <a:ext cx="3214043" cy="2952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kartinki.pics/uploads/posts/2021-04/1617590255_22-p-fon-dlya-prezentatsii-nachalnaya-shkola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0927"/>
          </a:xfrm>
          <a:prstGeom prst="rect">
            <a:avLst/>
          </a:prstGeom>
          <a:noFill/>
        </p:spPr>
      </p:pic>
      <p:sp>
        <p:nvSpPr>
          <p:cNvPr id="64513" name="Rectangle 1"/>
          <p:cNvSpPr>
            <a:spLocks noChangeArrowheads="1"/>
          </p:cNvSpPr>
          <p:nvPr/>
        </p:nvSpPr>
        <p:spPr bwMode="auto">
          <a:xfrm>
            <a:off x="1763688" y="366626"/>
            <a:ext cx="5760640" cy="230832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Эта буква бодрым шагом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В бой идет под барабан.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И бодает буква букву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 Будто баловник баран.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https://gas-kvas.com/uploads/posts/2023-02/1676799619_gas-kvas-com-p-risunok-na-temu-veselie-bukvi-26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2996952"/>
            <a:ext cx="3168352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kartinki.pics/uploads/posts/2021-04/1617590255_22-p-fon-dlya-prezentatsii-nachalnaya-shkola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0927"/>
          </a:xfrm>
          <a:prstGeom prst="rect">
            <a:avLst/>
          </a:prstGeom>
          <a:noFill/>
        </p:spPr>
      </p:pic>
      <p:sp>
        <p:nvSpPr>
          <p:cNvPr id="68609" name="Rectangle 1"/>
          <p:cNvSpPr>
            <a:spLocks noChangeArrowheads="1"/>
          </p:cNvSpPr>
          <p:nvPr/>
        </p:nvSpPr>
        <p:spPr bwMode="auto">
          <a:xfrm>
            <a:off x="1763688" y="476672"/>
            <a:ext cx="5989460" cy="120032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Эта буква знаменита -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 Стоит в начале алфавита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5" name="Рисунок 4" descr="https://abvgdee.ru/images/kartinki/alfavit8/a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420888"/>
            <a:ext cx="3799282" cy="3921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kartinki.pics/uploads/posts/2021-04/1617590255_22-p-fon-dlya-prezentatsii-nachalnaya-shkola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927"/>
            <a:ext cx="9144000" cy="6880927"/>
          </a:xfrm>
          <a:prstGeom prst="rect">
            <a:avLst/>
          </a:prstGeom>
          <a:noFill/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222274" y="857037"/>
            <a:ext cx="4966423" cy="92333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  Ж  Д  У  Б  А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979712" y="908720"/>
            <a:ext cx="5688632" cy="92333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 Р У Ж Б А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https://i.pinimg.com/originals/00/8f/49/008f49c2f86761d0c793d33cddc237c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2564904"/>
            <a:ext cx="5213761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kartinki.pics/uploads/posts/2021-04/1617590255_22-p-fon-dlya-prezentatsii-nachalnaya-shkola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0927"/>
          </a:xfrm>
          <a:prstGeom prst="rect">
            <a:avLst/>
          </a:prstGeom>
          <a:noFill/>
        </p:spPr>
      </p:pic>
      <p:pic>
        <p:nvPicPr>
          <p:cNvPr id="3" name="Picture 18" descr="Картинки по запросу &quot;мультяшные картинки ребусы&quot;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1079"/>
          <a:stretch/>
        </p:blipFill>
        <p:spPr bwMode="auto">
          <a:xfrm>
            <a:off x="1907704" y="548680"/>
            <a:ext cx="5184576" cy="368814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915816" y="4725144"/>
            <a:ext cx="3312368" cy="92333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шарф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kartinki.pics/uploads/posts/2021-04/1617590255_22-p-fon-dlya-prezentatsii-nachalnaya-shkola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927"/>
            <a:ext cx="9144000" cy="6880927"/>
          </a:xfrm>
          <a:prstGeom prst="rect">
            <a:avLst/>
          </a:prstGeom>
          <a:noFill/>
        </p:spPr>
      </p:pic>
      <p:pic>
        <p:nvPicPr>
          <p:cNvPr id="6" name="Рисунок 5" descr="https://avatars.dzeninfra.ru/get-zen_doc/1880127/pub_61e31c1ac28ed124ef3db232_61e5bf046e15de3443138a7e/scale_1200"/>
          <p:cNvPicPr/>
          <p:nvPr/>
        </p:nvPicPr>
        <p:blipFill>
          <a:blip r:embed="rId3" cstate="print"/>
          <a:srcRect b="5274"/>
          <a:stretch>
            <a:fillRect/>
          </a:stretch>
        </p:blipFill>
        <p:spPr bwMode="auto">
          <a:xfrm>
            <a:off x="1979712" y="188640"/>
            <a:ext cx="5328592" cy="59046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kartinki.pics/uploads/posts/2021-04/1617590255_22-p-fon-dlya-prezentatsii-nachalnaya-shkola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0927"/>
          </a:xfrm>
          <a:prstGeom prst="rect">
            <a:avLst/>
          </a:prstGeom>
          <a:noFill/>
        </p:spPr>
      </p:pic>
      <p:pic>
        <p:nvPicPr>
          <p:cNvPr id="3" name="Рисунок 2" descr="https://sovyatka.ru/800/600/https/ds03.infourok.ru/uploads/ex/0cee/0004eeed-c243dafd/img2.jpg"/>
          <p:cNvPicPr/>
          <p:nvPr/>
        </p:nvPicPr>
        <p:blipFill>
          <a:blip r:embed="rId3" cstate="print"/>
          <a:srcRect l="10204" b="33674"/>
          <a:stretch>
            <a:fillRect/>
          </a:stretch>
        </p:blipFill>
        <p:spPr bwMode="auto">
          <a:xfrm>
            <a:off x="1979712" y="764704"/>
            <a:ext cx="5327818" cy="2955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059832" y="4509120"/>
            <a:ext cx="3312368" cy="92333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лиса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kartinki.pics/uploads/posts/2021-04/1617590255_22-p-fon-dlya-prezentatsii-nachalnaya-shkola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0927"/>
          </a:xfrm>
          <a:prstGeom prst="rect">
            <a:avLst/>
          </a:prstGeom>
          <a:noFill/>
        </p:spPr>
      </p:pic>
      <p:pic>
        <p:nvPicPr>
          <p:cNvPr id="3" name="Рисунок 2" descr="https://botana.biz/prepod/_bloks/pic/uwtikzf-039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836712"/>
            <a:ext cx="4858192" cy="244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059832" y="4221088"/>
            <a:ext cx="3312368" cy="92333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точка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kartinki.pics/uploads/posts/2021-04/1617590255_22-p-fon-dlya-prezentatsii-nachalnaya-shkola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0927"/>
          </a:xfrm>
          <a:prstGeom prst="rect">
            <a:avLst/>
          </a:prstGeom>
          <a:noFill/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699792" y="4797152"/>
            <a:ext cx="3888432" cy="92333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бабочка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https://avatars.dzeninfra.ru/get-zen_doc/4790423/pub_60894ca06579761c21b3e042_60894d103103255c548a381c/scale_1200"/>
          <p:cNvPicPr/>
          <p:nvPr/>
        </p:nvPicPr>
        <p:blipFill>
          <a:blip r:embed="rId3" cstate="print"/>
          <a:srcRect l="9429" t="21558" r="6916" b="18944"/>
          <a:stretch>
            <a:fillRect/>
          </a:stretch>
        </p:blipFill>
        <p:spPr bwMode="auto">
          <a:xfrm>
            <a:off x="2123728" y="764704"/>
            <a:ext cx="4965539" cy="2650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kartinki.pics/uploads/posts/2021-04/1617590255_22-p-fon-dlya-prezentatsii-nachalnaya-shkola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0927"/>
          </a:xfrm>
          <a:prstGeom prst="rect">
            <a:avLst/>
          </a:prstGeom>
          <a:noFill/>
        </p:spPr>
      </p:pic>
      <p:pic>
        <p:nvPicPr>
          <p:cNvPr id="4" name="Рисунок 3" descr="https://malchishki-i-devchonki.ru/wp-content/uploads/2022/12/mytopkid-rebusy-8.jpg"/>
          <p:cNvPicPr/>
          <p:nvPr/>
        </p:nvPicPr>
        <p:blipFill>
          <a:blip r:embed="rId3" cstate="print"/>
          <a:srcRect l="33202" t="50584" r="32779"/>
          <a:stretch>
            <a:fillRect/>
          </a:stretch>
        </p:blipFill>
        <p:spPr bwMode="auto">
          <a:xfrm>
            <a:off x="2555776" y="692696"/>
            <a:ext cx="3888432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267744" y="4647619"/>
            <a:ext cx="4320480" cy="92333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подарок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kartinki.pics/uploads/posts/2021-04/1617590255_22-p-fon-dlya-prezentatsii-nachalnaya-shkola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0927"/>
          </a:xfrm>
          <a:prstGeom prst="rect">
            <a:avLst/>
          </a:prstGeom>
          <a:noFill/>
        </p:spPr>
      </p:pic>
      <p:pic>
        <p:nvPicPr>
          <p:cNvPr id="4" name="Рисунок 3" descr="https://malchishki-i-devchonki.ru/wp-content/uploads/2022/12/mytopkid-rebusy-8.jpg"/>
          <p:cNvPicPr/>
          <p:nvPr/>
        </p:nvPicPr>
        <p:blipFill>
          <a:blip r:embed="rId3" cstate="print"/>
          <a:srcRect t="50584" r="66109"/>
          <a:stretch>
            <a:fillRect/>
          </a:stretch>
        </p:blipFill>
        <p:spPr bwMode="auto">
          <a:xfrm>
            <a:off x="2699792" y="404664"/>
            <a:ext cx="3828934" cy="2895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627784" y="4359587"/>
            <a:ext cx="3888432" cy="92333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ученик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kartinki.pics/uploads/posts/2021-04/1617590255_22-p-fon-dlya-prezentatsii-nachalnaya-shkola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0927"/>
          </a:xfrm>
          <a:prstGeom prst="rect">
            <a:avLst/>
          </a:prstGeom>
          <a:noFill/>
        </p:spPr>
      </p:pic>
      <p:pic>
        <p:nvPicPr>
          <p:cNvPr id="3" name="Рисунок 2" descr="https://malchishki-i-devchonki.ru/wp-content/uploads/2022/12/mytopkid-rebusy-8.jpg"/>
          <p:cNvPicPr/>
          <p:nvPr/>
        </p:nvPicPr>
        <p:blipFill>
          <a:blip r:embed="rId3" cstate="print"/>
          <a:srcRect l="66753" t="50584"/>
          <a:stretch>
            <a:fillRect/>
          </a:stretch>
        </p:blipFill>
        <p:spPr bwMode="auto">
          <a:xfrm>
            <a:off x="2627784" y="620688"/>
            <a:ext cx="3888432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627784" y="3999547"/>
            <a:ext cx="4176464" cy="92333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королева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kartinki.pics/uploads/posts/2021-04/1617590255_22-p-fon-dlya-prezentatsii-nachalnaya-shkola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0927"/>
          </a:xfrm>
          <a:prstGeom prst="rect">
            <a:avLst/>
          </a:prstGeom>
          <a:noFill/>
        </p:spPr>
      </p:pic>
      <p:pic>
        <p:nvPicPr>
          <p:cNvPr id="5" name="Рисунок 4" descr="https://kartinkof.club/uploads/posts/2022-05/1653001173_39-kartinkof-club-p-kartinka-azbuka-schastya-41.jpg"/>
          <p:cNvPicPr/>
          <p:nvPr/>
        </p:nvPicPr>
        <p:blipFill>
          <a:blip r:embed="rId3" cstate="print"/>
          <a:srcRect t="12111"/>
          <a:stretch>
            <a:fillRect/>
          </a:stretch>
        </p:blipFill>
        <p:spPr bwMode="auto">
          <a:xfrm>
            <a:off x="1475656" y="260648"/>
            <a:ext cx="6336704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547664" y="4293096"/>
            <a:ext cx="6624736" cy="92333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Прощай, Азбука!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kartinki.pics/uploads/posts/2021-04/1617590255_22-p-fon-dlya-prezentatsii-nachalnaya-shkola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0927"/>
          </a:xfrm>
          <a:prstGeom prst="rect">
            <a:avLst/>
          </a:prstGeom>
          <a:noFill/>
        </p:spPr>
      </p:pic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1547664" y="1028635"/>
            <a:ext cx="5616624" cy="120032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Лежебока рыжий кот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Отлежал себе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…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https://sun9-53.userapi.com/impf/c853624/v853624384/9098e/AaXMVrU0kwY.jpg?size=1932x1971&amp;quality=96&amp;sign=30a14548fcd6a9dc317b767e2bf4294e&amp;c_uniq_tag=dc33PXrTkPCymRN6g8Xev4t-F-wDXXsPRZmqL8Afi-U&amp;type=album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2924944"/>
            <a:ext cx="2952328" cy="281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4788024" y="1556792"/>
            <a:ext cx="201622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живот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kartinki.pics/uploads/posts/2021-04/1617590255_22-p-fon-dlya-prezentatsii-nachalnaya-shkola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927"/>
            <a:ext cx="9144000" cy="6880927"/>
          </a:xfrm>
          <a:prstGeom prst="rect">
            <a:avLst/>
          </a:prstGeom>
          <a:noFill/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1259632" y="1074221"/>
            <a:ext cx="6192688" cy="120032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Михаил залез на дуб,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Чтобы врач не вырвал…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156176" y="1628800"/>
            <a:ext cx="201622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зуб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https://pushinka.top/uploads/posts/2023-08/1692385015_pushinka-top-p-derevo-kartinka-detskaya-pinterest-6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2636912"/>
            <a:ext cx="3096344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kartinki.pics/uploads/posts/2021-04/1617590255_22-p-fon-dlya-prezentatsii-nachalnaya-shkola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927"/>
            <a:ext cx="9144000" cy="6880927"/>
          </a:xfrm>
          <a:prstGeom prst="rect">
            <a:avLst/>
          </a:prstGeom>
          <a:noFill/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1475656" y="1052736"/>
            <a:ext cx="561662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синеве морских глубин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Смело плавает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…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932040" y="1628800"/>
            <a:ext cx="252028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дельфин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https://avatars.mds.yandex.net/i?id=6a56b23214c7c652888cbb39ad200704700a2695-10964795-images-thumbs&amp;n=1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3068960"/>
            <a:ext cx="3960440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kartinki.pics/uploads/posts/2021-04/1617590255_22-p-fon-dlya-prezentatsii-nachalnaya-shkola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927"/>
            <a:ext cx="9144000" cy="688092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75656" y="476672"/>
            <a:ext cx="66064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Arial" pitchFamily="34" charset="0"/>
                <a:cs typeface="Arial" pitchFamily="34" charset="0"/>
              </a:rPr>
              <a:t>То я в клетку, то в линейку, </a:t>
            </a:r>
            <a:br>
              <a:rPr lang="ru-RU" sz="3600" dirty="0" smtClean="0">
                <a:latin typeface="Arial" pitchFamily="34" charset="0"/>
                <a:cs typeface="Arial" pitchFamily="34" charset="0"/>
              </a:rPr>
            </a:br>
            <a:r>
              <a:rPr lang="ru-RU" sz="3600" dirty="0" smtClean="0">
                <a:latin typeface="Arial" pitchFamily="34" charset="0"/>
                <a:cs typeface="Arial" pitchFamily="34" charset="0"/>
              </a:rPr>
              <a:t>Написать на мне сумей-ка. </a:t>
            </a:r>
            <a:br>
              <a:rPr lang="ru-RU" sz="3600" dirty="0" smtClean="0">
                <a:latin typeface="Arial" pitchFamily="34" charset="0"/>
                <a:cs typeface="Arial" pitchFamily="34" charset="0"/>
              </a:rPr>
            </a:br>
            <a:r>
              <a:rPr lang="ru-RU" sz="3600" dirty="0" smtClean="0">
                <a:latin typeface="Arial" pitchFamily="34" charset="0"/>
                <a:cs typeface="Arial" pitchFamily="34" charset="0"/>
              </a:rPr>
              <a:t>Можешь и нарисовать. </a:t>
            </a:r>
            <a:br>
              <a:rPr lang="ru-RU" sz="3600" dirty="0" smtClean="0">
                <a:latin typeface="Arial" pitchFamily="34" charset="0"/>
                <a:cs typeface="Arial" pitchFamily="34" charset="0"/>
              </a:rPr>
            </a:br>
            <a:r>
              <a:rPr lang="ru-RU" sz="3600" dirty="0" smtClean="0">
                <a:latin typeface="Arial" pitchFamily="34" charset="0"/>
                <a:cs typeface="Arial" pitchFamily="34" charset="0"/>
              </a:rPr>
              <a:t>Что такое я?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https://www.belykrolik.ru/media/files/fastengal/file2/600/file2-610-136394163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3501008"/>
            <a:ext cx="3672408" cy="2780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355976" y="2204864"/>
            <a:ext cx="237626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тетрадь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kartinki.pics/uploads/posts/2021-04/1617590255_22-p-fon-dlya-prezentatsii-nachalnaya-shkola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927"/>
            <a:ext cx="9144000" cy="6880927"/>
          </a:xfrm>
          <a:prstGeom prst="rect">
            <a:avLst/>
          </a:prstGeom>
          <a:noFill/>
        </p:spPr>
      </p:pic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1619672" y="620688"/>
            <a:ext cx="5436096" cy="120032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реке большая драка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Поссорились два…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64088" y="1196752"/>
            <a:ext cx="25922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рака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39" name="AutoShape 3" descr="https://thumbs.dreamstime.com/b/%D1%80%D0%B0%D0%BA-%D1%81%D0%BC%D0%B5%D1%88%D0%BD%D1%8B%D0%B5-2-%D1%88%D0%B0%D1%80%D0%B6%D0%B0-1879824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 descr="https://mykaleidoscope.ru/x/uploads/posts/2022-09/1663223984_37-mykaleidoscope-ru-p-veselii-krabik-emotsii-4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3068960"/>
            <a:ext cx="2664296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mykaleidoscope.ru/x/uploads/posts/2022-09/1663223977_8-mykaleidoscope-ru-p-veselii-krabik-emotsii-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3356992"/>
            <a:ext cx="2736304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</TotalTime>
  <Words>227</Words>
  <Application>Microsoft Office PowerPoint</Application>
  <PresentationFormat>Экран (4:3)</PresentationFormat>
  <Paragraphs>116</Paragraphs>
  <Slides>46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Галина</dc:creator>
  <cp:lastModifiedBy>Галина</cp:lastModifiedBy>
  <cp:revision>42</cp:revision>
  <dcterms:created xsi:type="dcterms:W3CDTF">2024-03-17T02:50:08Z</dcterms:created>
  <dcterms:modified xsi:type="dcterms:W3CDTF">2024-03-17T11:04:39Z</dcterms:modified>
</cp:coreProperties>
</file>