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6A0AB1-6324-4A9F-A1A8-DDB2B63C385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FA577C-4057-41C9-9B36-BC560527278F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1 РАУНД –  ПРОИСХОЖДЕНИЕ НАЗВАНИЙ ЭЛЕМЕНТОВ</a:t>
          </a:r>
          <a:endParaRPr lang="ru-RU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BF7283F-D7C3-41B1-B2EF-ACE5C17DFAEB}" type="parTrans" cxnId="{B2D49FCB-0DE2-4D73-B824-BA90A67C1780}">
      <dgm:prSet/>
      <dgm:spPr/>
      <dgm:t>
        <a:bodyPr/>
        <a:lstStyle/>
        <a:p>
          <a:endParaRPr lang="ru-RU"/>
        </a:p>
      </dgm:t>
    </dgm:pt>
    <dgm:pt modelId="{E9EAFFC6-05DC-4D19-ACFF-4E52E9D2AB3D}" type="sibTrans" cxnId="{B2D49FCB-0DE2-4D73-B824-BA90A67C1780}">
      <dgm:prSet/>
      <dgm:spPr/>
      <dgm:t>
        <a:bodyPr/>
        <a:lstStyle/>
        <a:p>
          <a:endParaRPr lang="ru-RU"/>
        </a:p>
      </dgm:t>
    </dgm:pt>
    <dgm:pt modelId="{0F6BF67D-26E6-437B-9168-BF974B0AD166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2 РАУНД – ЭЛЕМЕНТЫ В ИСТОРИИ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9F70AF5-7A6F-4D4D-940E-657789F0D1D9}" type="parTrans" cxnId="{61F1879B-CAAC-4E4A-A07D-7776D5E6BB58}">
      <dgm:prSet/>
      <dgm:spPr/>
      <dgm:t>
        <a:bodyPr/>
        <a:lstStyle/>
        <a:p>
          <a:endParaRPr lang="ru-RU"/>
        </a:p>
      </dgm:t>
    </dgm:pt>
    <dgm:pt modelId="{9A3AC958-24EC-4E1C-9085-EE607B8AEB03}" type="sibTrans" cxnId="{61F1879B-CAAC-4E4A-A07D-7776D5E6BB58}">
      <dgm:prSet/>
      <dgm:spPr/>
      <dgm:t>
        <a:bodyPr/>
        <a:lstStyle/>
        <a:p>
          <a:endParaRPr lang="ru-RU"/>
        </a:p>
      </dgm:t>
    </dgm:pt>
    <dgm:pt modelId="{B41C1D70-7681-43FB-AB57-ADA27D4E0025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3 РАУНД – ХИМИЧЕСКИЕ ЭЛЕМЕНТЫ И ЗДОРОВЬЕ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C7B2518-258D-4B6C-AFDE-7A4FF9637FFE}" type="parTrans" cxnId="{D2F21A8D-D257-471F-9461-A7C26EED92FD}">
      <dgm:prSet/>
      <dgm:spPr/>
      <dgm:t>
        <a:bodyPr/>
        <a:lstStyle/>
        <a:p>
          <a:endParaRPr lang="ru-RU"/>
        </a:p>
      </dgm:t>
    </dgm:pt>
    <dgm:pt modelId="{F0D29160-396B-4505-9A82-4A6094AC2786}" type="sibTrans" cxnId="{D2F21A8D-D257-471F-9461-A7C26EED92FD}">
      <dgm:prSet/>
      <dgm:spPr/>
      <dgm:t>
        <a:bodyPr/>
        <a:lstStyle/>
        <a:p>
          <a:endParaRPr lang="ru-RU"/>
        </a:p>
      </dgm:t>
    </dgm:pt>
    <dgm:pt modelId="{16150CE1-34BF-46A2-BCC5-4363606BC2CB}">
      <dgm:prSet custT="1"/>
      <dgm:spPr>
        <a:solidFill>
          <a:srgbClr val="7030A0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4 РАУНД –  ЧЕТВЕРТЫЙ - ЛИШНИЙ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88AB19E-64E9-4E82-B05A-898BF9D6C130}" type="parTrans" cxnId="{FE7A6DF6-D514-4BA8-A8ED-CD7E71FCD318}">
      <dgm:prSet/>
      <dgm:spPr/>
      <dgm:t>
        <a:bodyPr/>
        <a:lstStyle/>
        <a:p>
          <a:endParaRPr lang="ru-RU"/>
        </a:p>
      </dgm:t>
    </dgm:pt>
    <dgm:pt modelId="{CAFA52E6-506F-4CA0-AC5B-6625B0A11CD8}" type="sibTrans" cxnId="{FE7A6DF6-D514-4BA8-A8ED-CD7E71FCD318}">
      <dgm:prSet/>
      <dgm:spPr/>
      <dgm:t>
        <a:bodyPr/>
        <a:lstStyle/>
        <a:p>
          <a:endParaRPr lang="ru-RU"/>
        </a:p>
      </dgm:t>
    </dgm:pt>
    <dgm:pt modelId="{1EA80C9E-A209-41D4-880A-6BE1FB62BF33}" type="pres">
      <dgm:prSet presAssocID="{326A0AB1-6324-4A9F-A1A8-DDB2B63C385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5CC3D6-89B5-49C0-A38F-3617290FDBB0}" type="pres">
      <dgm:prSet presAssocID="{11FA577C-4057-41C9-9B36-BC560527278F}" presName="parentLin" presStyleCnt="0"/>
      <dgm:spPr/>
    </dgm:pt>
    <dgm:pt modelId="{D63E891D-F2CF-4FEB-8343-358F4F3CE1E8}" type="pres">
      <dgm:prSet presAssocID="{11FA577C-4057-41C9-9B36-BC560527278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91FA134-B7A3-40DE-8282-CDA0E9D8F26E}" type="pres">
      <dgm:prSet presAssocID="{11FA577C-4057-41C9-9B36-BC560527278F}" presName="parentText" presStyleLbl="node1" presStyleIdx="0" presStyleCnt="4" custLinFactNeighborX="2262" custLinFactNeighborY="-51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2ED9F-3F54-4BB3-89F7-78B7E11AC5FC}" type="pres">
      <dgm:prSet presAssocID="{11FA577C-4057-41C9-9B36-BC560527278F}" presName="negativeSpace" presStyleCnt="0"/>
      <dgm:spPr/>
    </dgm:pt>
    <dgm:pt modelId="{B5B811E0-0146-4F4B-B612-805344C8552C}" type="pres">
      <dgm:prSet presAssocID="{11FA577C-4057-41C9-9B36-BC560527278F}" presName="childText" presStyleLbl="conFgAcc1" presStyleIdx="0" presStyleCnt="4">
        <dgm:presLayoutVars>
          <dgm:bulletEnabled val="1"/>
        </dgm:presLayoutVars>
      </dgm:prSet>
      <dgm:spPr/>
    </dgm:pt>
    <dgm:pt modelId="{47CC65A4-A9CA-494B-B60C-A2CD1E995193}" type="pres">
      <dgm:prSet presAssocID="{E9EAFFC6-05DC-4D19-ACFF-4E52E9D2AB3D}" presName="spaceBetweenRectangles" presStyleCnt="0"/>
      <dgm:spPr/>
    </dgm:pt>
    <dgm:pt modelId="{56D143E8-5A7E-4DEF-B0A5-A73A8658AC43}" type="pres">
      <dgm:prSet presAssocID="{0F6BF67D-26E6-437B-9168-BF974B0AD166}" presName="parentLin" presStyleCnt="0"/>
      <dgm:spPr/>
    </dgm:pt>
    <dgm:pt modelId="{77AAC069-F920-47EB-AE06-7510FD4F1F9A}" type="pres">
      <dgm:prSet presAssocID="{0F6BF67D-26E6-437B-9168-BF974B0AD16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D495F19-1AE3-447E-8412-16589BBE9BC2}" type="pres">
      <dgm:prSet presAssocID="{0F6BF67D-26E6-437B-9168-BF974B0AD16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69D4D-2512-4217-8DEB-6B5C1D66BAD7}" type="pres">
      <dgm:prSet presAssocID="{0F6BF67D-26E6-437B-9168-BF974B0AD166}" presName="negativeSpace" presStyleCnt="0"/>
      <dgm:spPr/>
    </dgm:pt>
    <dgm:pt modelId="{69ACB533-A7AF-4ECF-9340-0317930A2C9A}" type="pres">
      <dgm:prSet presAssocID="{0F6BF67D-26E6-437B-9168-BF974B0AD166}" presName="childText" presStyleLbl="conFgAcc1" presStyleIdx="1" presStyleCnt="4">
        <dgm:presLayoutVars>
          <dgm:bulletEnabled val="1"/>
        </dgm:presLayoutVars>
      </dgm:prSet>
      <dgm:spPr/>
    </dgm:pt>
    <dgm:pt modelId="{7B2CDC04-B3FA-4B40-92A7-46C989B172CC}" type="pres">
      <dgm:prSet presAssocID="{9A3AC958-24EC-4E1C-9085-EE607B8AEB03}" presName="spaceBetweenRectangles" presStyleCnt="0"/>
      <dgm:spPr/>
    </dgm:pt>
    <dgm:pt modelId="{3B206748-89E3-45CB-86CD-5813CB9AD63A}" type="pres">
      <dgm:prSet presAssocID="{B41C1D70-7681-43FB-AB57-ADA27D4E0025}" presName="parentLin" presStyleCnt="0"/>
      <dgm:spPr/>
    </dgm:pt>
    <dgm:pt modelId="{2339258F-B778-4D5A-A62E-244930C5F27A}" type="pres">
      <dgm:prSet presAssocID="{B41C1D70-7681-43FB-AB57-ADA27D4E002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DF5A4E16-4B57-42B8-8727-0BE5699EA84B}" type="pres">
      <dgm:prSet presAssocID="{B41C1D70-7681-43FB-AB57-ADA27D4E002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F34E27-0051-4C56-A11F-69E8FC2503EC}" type="pres">
      <dgm:prSet presAssocID="{B41C1D70-7681-43FB-AB57-ADA27D4E0025}" presName="negativeSpace" presStyleCnt="0"/>
      <dgm:spPr/>
    </dgm:pt>
    <dgm:pt modelId="{CB07A983-A1D5-4C06-85B4-561877F1F88B}" type="pres">
      <dgm:prSet presAssocID="{B41C1D70-7681-43FB-AB57-ADA27D4E0025}" presName="childText" presStyleLbl="conFgAcc1" presStyleIdx="2" presStyleCnt="4">
        <dgm:presLayoutVars>
          <dgm:bulletEnabled val="1"/>
        </dgm:presLayoutVars>
      </dgm:prSet>
      <dgm:spPr/>
    </dgm:pt>
    <dgm:pt modelId="{26D80173-AA2D-4112-A799-FBF50044D71C}" type="pres">
      <dgm:prSet presAssocID="{F0D29160-396B-4505-9A82-4A6094AC2786}" presName="spaceBetweenRectangles" presStyleCnt="0"/>
      <dgm:spPr/>
    </dgm:pt>
    <dgm:pt modelId="{0D3F9624-98B5-45BA-90C9-49AB6E760912}" type="pres">
      <dgm:prSet presAssocID="{16150CE1-34BF-46A2-BCC5-4363606BC2CB}" presName="parentLin" presStyleCnt="0"/>
      <dgm:spPr/>
    </dgm:pt>
    <dgm:pt modelId="{AE694165-7E59-4E21-91A5-F1CF031A2588}" type="pres">
      <dgm:prSet presAssocID="{16150CE1-34BF-46A2-BCC5-4363606BC2C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CF66593-A5A2-4269-B635-2BC25010756B}" type="pres">
      <dgm:prSet presAssocID="{16150CE1-34BF-46A2-BCC5-4363606BC2C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60CE3-C63E-4676-89D3-980778FD0420}" type="pres">
      <dgm:prSet presAssocID="{16150CE1-34BF-46A2-BCC5-4363606BC2CB}" presName="negativeSpace" presStyleCnt="0"/>
      <dgm:spPr/>
    </dgm:pt>
    <dgm:pt modelId="{088EB2FB-972D-4EBA-AB4D-C81208C123C7}" type="pres">
      <dgm:prSet presAssocID="{16150CE1-34BF-46A2-BCC5-4363606BC2C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D745DA6-1902-445D-86C8-3C878D4F8ACE}" type="presOf" srcId="{11FA577C-4057-41C9-9B36-BC560527278F}" destId="{691FA134-B7A3-40DE-8282-CDA0E9D8F26E}" srcOrd="1" destOrd="0" presId="urn:microsoft.com/office/officeart/2005/8/layout/list1"/>
    <dgm:cxn modelId="{42ECCF01-8DBB-4A15-A1A0-3DFE3181C6F1}" type="presOf" srcId="{11FA577C-4057-41C9-9B36-BC560527278F}" destId="{D63E891D-F2CF-4FEB-8343-358F4F3CE1E8}" srcOrd="0" destOrd="0" presId="urn:microsoft.com/office/officeart/2005/8/layout/list1"/>
    <dgm:cxn modelId="{CAB8042C-7860-417A-9F3B-41A87F4832F1}" type="presOf" srcId="{0F6BF67D-26E6-437B-9168-BF974B0AD166}" destId="{77AAC069-F920-47EB-AE06-7510FD4F1F9A}" srcOrd="0" destOrd="0" presId="urn:microsoft.com/office/officeart/2005/8/layout/list1"/>
    <dgm:cxn modelId="{D2F21A8D-D257-471F-9461-A7C26EED92FD}" srcId="{326A0AB1-6324-4A9F-A1A8-DDB2B63C3855}" destId="{B41C1D70-7681-43FB-AB57-ADA27D4E0025}" srcOrd="2" destOrd="0" parTransId="{FC7B2518-258D-4B6C-AFDE-7A4FF9637FFE}" sibTransId="{F0D29160-396B-4505-9A82-4A6094AC2786}"/>
    <dgm:cxn modelId="{F912C7EB-FAFE-4301-967E-8912EBEDA9BB}" type="presOf" srcId="{16150CE1-34BF-46A2-BCC5-4363606BC2CB}" destId="{AE694165-7E59-4E21-91A5-F1CF031A2588}" srcOrd="0" destOrd="0" presId="urn:microsoft.com/office/officeart/2005/8/layout/list1"/>
    <dgm:cxn modelId="{4ECD5121-7B70-4661-8603-98EA5D370A7A}" type="presOf" srcId="{B41C1D70-7681-43FB-AB57-ADA27D4E0025}" destId="{DF5A4E16-4B57-42B8-8727-0BE5699EA84B}" srcOrd="1" destOrd="0" presId="urn:microsoft.com/office/officeart/2005/8/layout/list1"/>
    <dgm:cxn modelId="{E5CB57BC-2B38-4A2F-9ADF-F3BC60DA100C}" type="presOf" srcId="{16150CE1-34BF-46A2-BCC5-4363606BC2CB}" destId="{BCF66593-A5A2-4269-B635-2BC25010756B}" srcOrd="1" destOrd="0" presId="urn:microsoft.com/office/officeart/2005/8/layout/list1"/>
    <dgm:cxn modelId="{F470AFF7-A2E9-4007-932A-CE6EBFB56593}" type="presOf" srcId="{326A0AB1-6324-4A9F-A1A8-DDB2B63C3855}" destId="{1EA80C9E-A209-41D4-880A-6BE1FB62BF33}" srcOrd="0" destOrd="0" presId="urn:microsoft.com/office/officeart/2005/8/layout/list1"/>
    <dgm:cxn modelId="{61F1879B-CAAC-4E4A-A07D-7776D5E6BB58}" srcId="{326A0AB1-6324-4A9F-A1A8-DDB2B63C3855}" destId="{0F6BF67D-26E6-437B-9168-BF974B0AD166}" srcOrd="1" destOrd="0" parTransId="{F9F70AF5-7A6F-4D4D-940E-657789F0D1D9}" sibTransId="{9A3AC958-24EC-4E1C-9085-EE607B8AEB03}"/>
    <dgm:cxn modelId="{FE7A6DF6-D514-4BA8-A8ED-CD7E71FCD318}" srcId="{326A0AB1-6324-4A9F-A1A8-DDB2B63C3855}" destId="{16150CE1-34BF-46A2-BCC5-4363606BC2CB}" srcOrd="3" destOrd="0" parTransId="{C88AB19E-64E9-4E82-B05A-898BF9D6C130}" sibTransId="{CAFA52E6-506F-4CA0-AC5B-6625B0A11CD8}"/>
    <dgm:cxn modelId="{B2D49FCB-0DE2-4D73-B824-BA90A67C1780}" srcId="{326A0AB1-6324-4A9F-A1A8-DDB2B63C3855}" destId="{11FA577C-4057-41C9-9B36-BC560527278F}" srcOrd="0" destOrd="0" parTransId="{6BF7283F-D7C3-41B1-B2EF-ACE5C17DFAEB}" sibTransId="{E9EAFFC6-05DC-4D19-ACFF-4E52E9D2AB3D}"/>
    <dgm:cxn modelId="{35B9E7E6-3B7E-4160-A7FA-3BED23BD70CD}" type="presOf" srcId="{0F6BF67D-26E6-437B-9168-BF974B0AD166}" destId="{ED495F19-1AE3-447E-8412-16589BBE9BC2}" srcOrd="1" destOrd="0" presId="urn:microsoft.com/office/officeart/2005/8/layout/list1"/>
    <dgm:cxn modelId="{F6340E99-D359-4E29-815F-7D69DE6D6C4F}" type="presOf" srcId="{B41C1D70-7681-43FB-AB57-ADA27D4E0025}" destId="{2339258F-B778-4D5A-A62E-244930C5F27A}" srcOrd="0" destOrd="0" presId="urn:microsoft.com/office/officeart/2005/8/layout/list1"/>
    <dgm:cxn modelId="{4CDAEA36-B4FF-49CC-B83D-61DE6D875E4B}" type="presParOf" srcId="{1EA80C9E-A209-41D4-880A-6BE1FB62BF33}" destId="{DD5CC3D6-89B5-49C0-A38F-3617290FDBB0}" srcOrd="0" destOrd="0" presId="urn:microsoft.com/office/officeart/2005/8/layout/list1"/>
    <dgm:cxn modelId="{645D2AF1-665A-49AE-AEE8-2454E9227C5B}" type="presParOf" srcId="{DD5CC3D6-89B5-49C0-A38F-3617290FDBB0}" destId="{D63E891D-F2CF-4FEB-8343-358F4F3CE1E8}" srcOrd="0" destOrd="0" presId="urn:microsoft.com/office/officeart/2005/8/layout/list1"/>
    <dgm:cxn modelId="{F8A6134C-93E3-4B66-9EBA-2C646BADD55A}" type="presParOf" srcId="{DD5CC3D6-89B5-49C0-A38F-3617290FDBB0}" destId="{691FA134-B7A3-40DE-8282-CDA0E9D8F26E}" srcOrd="1" destOrd="0" presId="urn:microsoft.com/office/officeart/2005/8/layout/list1"/>
    <dgm:cxn modelId="{101F6073-D164-4086-9231-9456A9008442}" type="presParOf" srcId="{1EA80C9E-A209-41D4-880A-6BE1FB62BF33}" destId="{91B2ED9F-3F54-4BB3-89F7-78B7E11AC5FC}" srcOrd="1" destOrd="0" presId="urn:microsoft.com/office/officeart/2005/8/layout/list1"/>
    <dgm:cxn modelId="{332F497F-C7BB-4929-B30C-654D54C505BF}" type="presParOf" srcId="{1EA80C9E-A209-41D4-880A-6BE1FB62BF33}" destId="{B5B811E0-0146-4F4B-B612-805344C8552C}" srcOrd="2" destOrd="0" presId="urn:microsoft.com/office/officeart/2005/8/layout/list1"/>
    <dgm:cxn modelId="{2005EF66-910C-4B89-972F-2962B1EDD273}" type="presParOf" srcId="{1EA80C9E-A209-41D4-880A-6BE1FB62BF33}" destId="{47CC65A4-A9CA-494B-B60C-A2CD1E995193}" srcOrd="3" destOrd="0" presId="urn:microsoft.com/office/officeart/2005/8/layout/list1"/>
    <dgm:cxn modelId="{D6572CB5-BCE9-4799-8A8C-A99EAC079A0B}" type="presParOf" srcId="{1EA80C9E-A209-41D4-880A-6BE1FB62BF33}" destId="{56D143E8-5A7E-4DEF-B0A5-A73A8658AC43}" srcOrd="4" destOrd="0" presId="urn:microsoft.com/office/officeart/2005/8/layout/list1"/>
    <dgm:cxn modelId="{F0BB738F-8216-4C5B-A55E-18E0AD0B7DAD}" type="presParOf" srcId="{56D143E8-5A7E-4DEF-B0A5-A73A8658AC43}" destId="{77AAC069-F920-47EB-AE06-7510FD4F1F9A}" srcOrd="0" destOrd="0" presId="urn:microsoft.com/office/officeart/2005/8/layout/list1"/>
    <dgm:cxn modelId="{3728525F-C024-4D10-AC9D-0564A804D166}" type="presParOf" srcId="{56D143E8-5A7E-4DEF-B0A5-A73A8658AC43}" destId="{ED495F19-1AE3-447E-8412-16589BBE9BC2}" srcOrd="1" destOrd="0" presId="urn:microsoft.com/office/officeart/2005/8/layout/list1"/>
    <dgm:cxn modelId="{75106811-B570-446E-902D-25067DBB79BB}" type="presParOf" srcId="{1EA80C9E-A209-41D4-880A-6BE1FB62BF33}" destId="{77269D4D-2512-4217-8DEB-6B5C1D66BAD7}" srcOrd="5" destOrd="0" presId="urn:microsoft.com/office/officeart/2005/8/layout/list1"/>
    <dgm:cxn modelId="{D4CE2F08-266B-4559-9D53-60A54E9E6D61}" type="presParOf" srcId="{1EA80C9E-A209-41D4-880A-6BE1FB62BF33}" destId="{69ACB533-A7AF-4ECF-9340-0317930A2C9A}" srcOrd="6" destOrd="0" presId="urn:microsoft.com/office/officeart/2005/8/layout/list1"/>
    <dgm:cxn modelId="{18C8E227-2660-44A6-B564-ADA9CC1AD664}" type="presParOf" srcId="{1EA80C9E-A209-41D4-880A-6BE1FB62BF33}" destId="{7B2CDC04-B3FA-4B40-92A7-46C989B172CC}" srcOrd="7" destOrd="0" presId="urn:microsoft.com/office/officeart/2005/8/layout/list1"/>
    <dgm:cxn modelId="{76B1E60F-DFA8-4185-B26A-51A48062ACFF}" type="presParOf" srcId="{1EA80C9E-A209-41D4-880A-6BE1FB62BF33}" destId="{3B206748-89E3-45CB-86CD-5813CB9AD63A}" srcOrd="8" destOrd="0" presId="urn:microsoft.com/office/officeart/2005/8/layout/list1"/>
    <dgm:cxn modelId="{A2F994DA-A9C1-437A-9656-5F2DB1B53F00}" type="presParOf" srcId="{3B206748-89E3-45CB-86CD-5813CB9AD63A}" destId="{2339258F-B778-4D5A-A62E-244930C5F27A}" srcOrd="0" destOrd="0" presId="urn:microsoft.com/office/officeart/2005/8/layout/list1"/>
    <dgm:cxn modelId="{F30ED99E-A8C2-4126-8F15-197594CFC0ED}" type="presParOf" srcId="{3B206748-89E3-45CB-86CD-5813CB9AD63A}" destId="{DF5A4E16-4B57-42B8-8727-0BE5699EA84B}" srcOrd="1" destOrd="0" presId="urn:microsoft.com/office/officeart/2005/8/layout/list1"/>
    <dgm:cxn modelId="{ECC358BD-2275-449B-A5EA-227A9651A9C4}" type="presParOf" srcId="{1EA80C9E-A209-41D4-880A-6BE1FB62BF33}" destId="{E6F34E27-0051-4C56-A11F-69E8FC2503EC}" srcOrd="9" destOrd="0" presId="urn:microsoft.com/office/officeart/2005/8/layout/list1"/>
    <dgm:cxn modelId="{46CBC67E-947B-469A-8274-9E0ADC22B5C6}" type="presParOf" srcId="{1EA80C9E-A209-41D4-880A-6BE1FB62BF33}" destId="{CB07A983-A1D5-4C06-85B4-561877F1F88B}" srcOrd="10" destOrd="0" presId="urn:microsoft.com/office/officeart/2005/8/layout/list1"/>
    <dgm:cxn modelId="{60059B68-4BBB-4433-94DE-04FC9D417A61}" type="presParOf" srcId="{1EA80C9E-A209-41D4-880A-6BE1FB62BF33}" destId="{26D80173-AA2D-4112-A799-FBF50044D71C}" srcOrd="11" destOrd="0" presId="urn:microsoft.com/office/officeart/2005/8/layout/list1"/>
    <dgm:cxn modelId="{06C73F83-2EB3-4BD8-9CAC-06D675BEC41F}" type="presParOf" srcId="{1EA80C9E-A209-41D4-880A-6BE1FB62BF33}" destId="{0D3F9624-98B5-45BA-90C9-49AB6E760912}" srcOrd="12" destOrd="0" presId="urn:microsoft.com/office/officeart/2005/8/layout/list1"/>
    <dgm:cxn modelId="{E743395B-92A6-47E6-B281-F423B2FCB85A}" type="presParOf" srcId="{0D3F9624-98B5-45BA-90C9-49AB6E760912}" destId="{AE694165-7E59-4E21-91A5-F1CF031A2588}" srcOrd="0" destOrd="0" presId="urn:microsoft.com/office/officeart/2005/8/layout/list1"/>
    <dgm:cxn modelId="{A3533A74-555E-4EC2-9F0C-1EA2CC377BFB}" type="presParOf" srcId="{0D3F9624-98B5-45BA-90C9-49AB6E760912}" destId="{BCF66593-A5A2-4269-B635-2BC25010756B}" srcOrd="1" destOrd="0" presId="urn:microsoft.com/office/officeart/2005/8/layout/list1"/>
    <dgm:cxn modelId="{0B78811E-4952-4E69-9157-574AF6FF47E0}" type="presParOf" srcId="{1EA80C9E-A209-41D4-880A-6BE1FB62BF33}" destId="{F4F60CE3-C63E-4676-89D3-980778FD0420}" srcOrd="13" destOrd="0" presId="urn:microsoft.com/office/officeart/2005/8/layout/list1"/>
    <dgm:cxn modelId="{4027618E-87FC-48D8-B946-DA18D91783EA}" type="presParOf" srcId="{1EA80C9E-A209-41D4-880A-6BE1FB62BF33}" destId="{088EB2FB-972D-4EBA-AB4D-C81208C123C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811E0-0146-4F4B-B612-805344C8552C}">
      <dsp:nvSpPr>
        <dsp:cNvPr id="0" name=""/>
        <dsp:cNvSpPr/>
      </dsp:nvSpPr>
      <dsp:spPr>
        <a:xfrm>
          <a:off x="0" y="533495"/>
          <a:ext cx="867645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1FA134-B7A3-40DE-8282-CDA0E9D8F26E}">
      <dsp:nvSpPr>
        <dsp:cNvPr id="0" name=""/>
        <dsp:cNvSpPr/>
      </dsp:nvSpPr>
      <dsp:spPr>
        <a:xfrm>
          <a:off x="443635" y="0"/>
          <a:ext cx="6073519" cy="100368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565" tIns="0" rIns="2295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1 РАУНД –  ПРОИСХОЖДЕНИЕ НАЗВАНИЙ ЭЛЕМЕНТОВ</a:t>
          </a:r>
          <a:endParaRPr lang="ru-RU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2631" y="48996"/>
        <a:ext cx="5975527" cy="905688"/>
      </dsp:txXfrm>
    </dsp:sp>
    <dsp:sp modelId="{69ACB533-A7AF-4ECF-9340-0317930A2C9A}">
      <dsp:nvSpPr>
        <dsp:cNvPr id="0" name=""/>
        <dsp:cNvSpPr/>
      </dsp:nvSpPr>
      <dsp:spPr>
        <a:xfrm>
          <a:off x="0" y="2075735"/>
          <a:ext cx="867645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495F19-1AE3-447E-8412-16589BBE9BC2}">
      <dsp:nvSpPr>
        <dsp:cNvPr id="0" name=""/>
        <dsp:cNvSpPr/>
      </dsp:nvSpPr>
      <dsp:spPr>
        <a:xfrm>
          <a:off x="433822" y="1573895"/>
          <a:ext cx="6073519" cy="100368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565" tIns="0" rIns="2295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2 РАУНД – ЭЛЕМЕНТЫ В ИСТОРИИ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818" y="1622891"/>
        <a:ext cx="5975527" cy="905688"/>
      </dsp:txXfrm>
    </dsp:sp>
    <dsp:sp modelId="{CB07A983-A1D5-4C06-85B4-561877F1F88B}">
      <dsp:nvSpPr>
        <dsp:cNvPr id="0" name=""/>
        <dsp:cNvSpPr/>
      </dsp:nvSpPr>
      <dsp:spPr>
        <a:xfrm>
          <a:off x="0" y="3617976"/>
          <a:ext cx="867645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5A4E16-4B57-42B8-8727-0BE5699EA84B}">
      <dsp:nvSpPr>
        <dsp:cNvPr id="0" name=""/>
        <dsp:cNvSpPr/>
      </dsp:nvSpPr>
      <dsp:spPr>
        <a:xfrm>
          <a:off x="433822" y="3116135"/>
          <a:ext cx="6073519" cy="100368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565" tIns="0" rIns="2295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3 РАУНД – ХИМИЧЕСКИЕ ЭЛЕМЕНТЫ И ЗДОРОВЬЕ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818" y="3165131"/>
        <a:ext cx="5975527" cy="905688"/>
      </dsp:txXfrm>
    </dsp:sp>
    <dsp:sp modelId="{088EB2FB-972D-4EBA-AB4D-C81208C123C7}">
      <dsp:nvSpPr>
        <dsp:cNvPr id="0" name=""/>
        <dsp:cNvSpPr/>
      </dsp:nvSpPr>
      <dsp:spPr>
        <a:xfrm>
          <a:off x="0" y="5160216"/>
          <a:ext cx="867645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F66593-A5A2-4269-B635-2BC25010756B}">
      <dsp:nvSpPr>
        <dsp:cNvPr id="0" name=""/>
        <dsp:cNvSpPr/>
      </dsp:nvSpPr>
      <dsp:spPr>
        <a:xfrm>
          <a:off x="433822" y="4658376"/>
          <a:ext cx="6073519" cy="100368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565" tIns="0" rIns="2295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4 РАУНД –  ЧЕТВЕРТЫЙ - ЛИШНИЙ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818" y="4707372"/>
        <a:ext cx="5975527" cy="905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19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08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82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89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33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33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7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42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631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484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69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0D0E9-3C57-414D-A122-D8C9DFCF54BF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D2CE9-D3D5-452E-B542-00211BDA25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571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«ХИМИЧЕСКИЕ ЭЛЕМЕНТЫ»</a:t>
            </a:r>
            <a:br>
              <a:rPr lang="ru-RU" dirty="0" smtClean="0"/>
            </a:br>
            <a:r>
              <a:rPr lang="ru-RU" dirty="0" smtClean="0"/>
              <a:t>по ПСХЭ Д. И. Менделеева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91" y="2564904"/>
            <a:ext cx="4131525" cy="325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68243" y="3861048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Составитель: Миронюк Ирина Владимировна, учитель химии Гимназия №1 г. Балаково.</a:t>
            </a:r>
            <a:endParaRPr lang="ru-RU" sz="20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1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Все </a:t>
            </a:r>
            <a:r>
              <a:rPr lang="ru-RU" sz="3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металлы -</a:t>
            </a: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щелочноземельные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204210"/>
            <a:ext cx="2915166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КАЛЬЦИЙ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611271"/>
            <a:ext cx="223224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КАЛИЙ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36997" y="1611271"/>
            <a:ext cx="223224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БАРИЙ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753413"/>
            <a:ext cx="323744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СТРОНЦИЙ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676456" y="6381328"/>
            <a:ext cx="467544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7" y="44624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27611"/>
            <a:ext cx="3397477" cy="354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27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28563561"/>
              </p:ext>
            </p:extLst>
          </p:nvPr>
        </p:nvGraphicFramePr>
        <p:xfrm>
          <a:off x="179512" y="404664"/>
          <a:ext cx="867645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860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5322" y="250205"/>
            <a:ext cx="8229600" cy="94654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Происхождение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названий </a:t>
            </a: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Происхождение химических элементов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t="5493" r="19914" b="4735"/>
          <a:stretch/>
        </p:blipFill>
        <p:spPr bwMode="auto">
          <a:xfrm>
            <a:off x="539552" y="4627349"/>
            <a:ext cx="1728192" cy="188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6" t="8219" r="21465" b="13985"/>
          <a:stretch/>
        </p:blipFill>
        <p:spPr bwMode="auto">
          <a:xfrm>
            <a:off x="3491880" y="1997086"/>
            <a:ext cx="1672774" cy="191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6" t="5225" r="23870" b="14718"/>
          <a:stretch/>
        </p:blipFill>
        <p:spPr bwMode="auto">
          <a:xfrm>
            <a:off x="6516216" y="4602378"/>
            <a:ext cx="1534904" cy="181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6" t="7346" r="25226" b="10717"/>
          <a:stretch/>
        </p:blipFill>
        <p:spPr bwMode="auto">
          <a:xfrm>
            <a:off x="6248300" y="2089357"/>
            <a:ext cx="1621126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7" t="5357" r="24670" b="9182"/>
          <a:stretch/>
        </p:blipFill>
        <p:spPr bwMode="auto">
          <a:xfrm>
            <a:off x="3538433" y="4514174"/>
            <a:ext cx="1537623" cy="1809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78490"/>
            <a:ext cx="2030338" cy="203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7008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17008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1700808"/>
            <a:ext cx="30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414908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433374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940152" y="433374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2" name="Управляющая кнопка: возврат 11">
            <a:hlinkClick r:id="rId8" action="ppaction://hlinksldjump" highlightClick="1"/>
          </p:cNvPr>
          <p:cNvSpPr/>
          <p:nvPr/>
        </p:nvSpPr>
        <p:spPr>
          <a:xfrm>
            <a:off x="8532440" y="6324083"/>
            <a:ext cx="611560" cy="533917"/>
          </a:xfrm>
          <a:prstGeom prst="actionButtonRetur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41" y="44624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95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лементы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истории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46580"/>
            <a:ext cx="172181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3" r="44953" b="8155"/>
          <a:stretch/>
        </p:blipFill>
        <p:spPr bwMode="auto">
          <a:xfrm>
            <a:off x="6153376" y="1583523"/>
            <a:ext cx="1610753" cy="184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2" r="23878"/>
          <a:stretch/>
        </p:blipFill>
        <p:spPr bwMode="auto">
          <a:xfrm>
            <a:off x="6392700" y="4077072"/>
            <a:ext cx="1584942" cy="185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5" r="14563"/>
          <a:stretch/>
        </p:blipFill>
        <p:spPr bwMode="auto">
          <a:xfrm>
            <a:off x="3528790" y="4150056"/>
            <a:ext cx="1907801" cy="178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7" t="6018" r="18001" b="5038"/>
          <a:stretch/>
        </p:blipFill>
        <p:spPr bwMode="auto">
          <a:xfrm>
            <a:off x="3696330" y="1646581"/>
            <a:ext cx="1572722" cy="178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22252"/>
            <a:ext cx="1824279" cy="182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1247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1494076"/>
            <a:ext cx="46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14940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3933056"/>
            <a:ext cx="39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39330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2057" name="Picture 9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587" y="6297613"/>
            <a:ext cx="633413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948"/>
            <a:ext cx="14287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6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664347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Химические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элементы и здоровье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84" y="4404932"/>
            <a:ext cx="1656184" cy="1749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6" t="4394" r="24615" b="6818"/>
          <a:stretch/>
        </p:blipFill>
        <p:spPr bwMode="auto">
          <a:xfrm>
            <a:off x="935181" y="2060848"/>
            <a:ext cx="1692603" cy="1769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4" t="8051" r="15292" b="12063"/>
          <a:stretch/>
        </p:blipFill>
        <p:spPr bwMode="auto">
          <a:xfrm>
            <a:off x="3688475" y="4280790"/>
            <a:ext cx="1660231" cy="191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t="4074" r="17274" b="4074"/>
          <a:stretch/>
        </p:blipFill>
        <p:spPr bwMode="auto">
          <a:xfrm>
            <a:off x="6452008" y="4280789"/>
            <a:ext cx="1626472" cy="1812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475" y="2001349"/>
            <a:ext cx="1524641" cy="175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7" t="7348" r="11992" b="13712"/>
          <a:stretch/>
        </p:blipFill>
        <p:spPr bwMode="auto">
          <a:xfrm>
            <a:off x="6408941" y="1886604"/>
            <a:ext cx="1712606" cy="187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700808"/>
            <a:ext cx="32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188547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868144" y="188547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4280789"/>
            <a:ext cx="32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4280790"/>
            <a:ext cx="360040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48164" y="4280789"/>
            <a:ext cx="36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7" y="0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587" y="6297613"/>
            <a:ext cx="633413" cy="560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13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вещества  - аллотропные видоизменения углерода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8465" y="2312005"/>
            <a:ext cx="224179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АЛМАЗ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717032"/>
            <a:ext cx="230425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ГРАФИТ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6711" y="5013176"/>
            <a:ext cx="179065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ОЗОН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2312005"/>
            <a:ext cx="239903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КАРБИН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48464" y="6381328"/>
            <a:ext cx="395536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79" y="44624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09" y="3653185"/>
            <a:ext cx="2721911" cy="319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1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элементы -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галогены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347217"/>
            <a:ext cx="1728192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БРОМ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072193"/>
            <a:ext cx="1656184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2347217"/>
            <a:ext cx="1368152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ЙОД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3033" y="4062174"/>
            <a:ext cx="2088232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АСТАТ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313" y="6334000"/>
            <a:ext cx="4206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79" y="61551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9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элементы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амфотерные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0876" y="2952458"/>
            <a:ext cx="2520281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НАТРИЙ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5841" y="3068960"/>
            <a:ext cx="3168353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БЕРИЛЛИЙ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5841" y="4581128"/>
            <a:ext cx="180020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ЦИНК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2435" y="1879432"/>
            <a:ext cx="359282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АЛЮМИНИЙ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64" y="6357937"/>
            <a:ext cx="4206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576" y="44624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964" y="3748881"/>
            <a:ext cx="285273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Все элементы получили названия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названий планет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2003353"/>
            <a:ext cx="1728192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УРАН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1539" y="4935071"/>
            <a:ext cx="3456384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НЕПТУНИЙ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1655" y="2357296"/>
            <a:ext cx="3024336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САМАРИЙ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5631" y="3573016"/>
            <a:ext cx="3456384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ПЛУТОНИЙ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313" y="6326036"/>
            <a:ext cx="4206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7" y="116632"/>
            <a:ext cx="1427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404664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Все элементы получили названия от названий планет</a:t>
            </a:r>
            <a:endParaRPr lang="ru-RU" sz="3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2" y="3363110"/>
            <a:ext cx="3950568" cy="296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2">
      <a:dk1>
        <a:srgbClr val="FFFFFF"/>
      </a:dk1>
      <a:lt1>
        <a:srgbClr val="FFFFFF"/>
      </a:lt1>
      <a:dk2>
        <a:srgbClr val="0060A8"/>
      </a:dk2>
      <a:lt2>
        <a:srgbClr val="001F36"/>
      </a:lt2>
      <a:accent1>
        <a:srgbClr val="66CCFF"/>
      </a:accent1>
      <a:accent2>
        <a:srgbClr val="00406D"/>
      </a:accent2>
      <a:accent3>
        <a:srgbClr val="AAAAB8"/>
      </a:accent3>
      <a:accent4>
        <a:srgbClr val="DADADA"/>
      </a:accent4>
      <a:accent5>
        <a:srgbClr val="B8E2FF"/>
      </a:accent5>
      <a:accent6>
        <a:srgbClr val="5EBCFF"/>
      </a:accent6>
      <a:hlink>
        <a:srgbClr val="FFFFCC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127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«ХИМИЧЕСКИЕ ЭЛЕМЕНТЫ» по ПСХЭ Д. И. Менделеева</vt:lpstr>
      <vt:lpstr>Презентация PowerPoint</vt:lpstr>
      <vt:lpstr>Происхождение названий Происхождение химических элементов</vt:lpstr>
      <vt:lpstr>Элементы в истории </vt:lpstr>
      <vt:lpstr>Химические элементы и здоровье</vt:lpstr>
      <vt:lpstr>Все вещества  - аллотропные видоизменения углерода </vt:lpstr>
      <vt:lpstr>Все элементы - галогены</vt:lpstr>
      <vt:lpstr>Все элементы - амфотерные</vt:lpstr>
      <vt:lpstr>Все элементы получили названия от названий планет </vt:lpstr>
      <vt:lpstr>   Все металлы -щелочноземельные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«ХИМИЧЕСКИЕ ЭЛЕМЕНТЫ» по ПСХЭ Д. И. Менделеева</dc:title>
  <dc:creator>User</dc:creator>
  <cp:lastModifiedBy>User</cp:lastModifiedBy>
  <cp:revision>13</cp:revision>
  <dcterms:created xsi:type="dcterms:W3CDTF">2021-05-05T15:54:55Z</dcterms:created>
  <dcterms:modified xsi:type="dcterms:W3CDTF">2024-04-02T16:10:24Z</dcterms:modified>
</cp:coreProperties>
</file>