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4" r:id="rId2"/>
    <p:sldId id="256" r:id="rId3"/>
    <p:sldId id="281" r:id="rId4"/>
    <p:sldId id="282" r:id="rId5"/>
    <p:sldId id="275" r:id="rId6"/>
    <p:sldId id="276" r:id="rId7"/>
    <p:sldId id="265" r:id="rId8"/>
    <p:sldId id="278" r:id="rId9"/>
    <p:sldId id="27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C3E01-0C8E-4B4B-816A-B99D05CA69CA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ED5A6-CA47-4FD1-8E8F-EE83D44FC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11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ED5A6-CA47-4FD1-8E8F-EE83D44FC66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8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ъ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</a:rPr>
              <a:t>[</a:t>
            </a:r>
            <a:r>
              <a:rPr lang="ru-RU" sz="15000" i="1" dirty="0">
                <a:solidFill>
                  <a:srgbClr val="FF0000"/>
                </a:solidFill>
              </a:rPr>
              <a:t>-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ъ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]</a:t>
            </a:r>
            <a:endParaRPr lang="ru-RU" sz="150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1100" y="393701"/>
            <a:ext cx="1943100" cy="342900"/>
          </a:xfrm>
        </p:spPr>
        <p:txBody>
          <a:bodyPr>
            <a:normAutofit/>
          </a:bodyPr>
          <a:lstStyle/>
          <a:p>
            <a:r>
              <a:rPr lang="ru-RU" sz="1500" i="1" dirty="0" smtClean="0">
                <a:latin typeface="+mn-lt"/>
              </a:rPr>
              <a:t>Вставь Ь или Ъ</a:t>
            </a:r>
            <a:endParaRPr lang="ru-RU" sz="1500" i="1" dirty="0">
              <a:latin typeface="+mn-lt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1100" y="2265362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ЛИС _Я</a:t>
            </a:r>
            <a:endParaRPr lang="ru-RU" sz="3000" i="1" dirty="0"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959" y="2216612"/>
            <a:ext cx="2612391" cy="263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350000" y="2803525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ОБ _ЯВЛЕНИЕ</a:t>
            </a:r>
            <a:endParaRPr lang="ru-RU" sz="3000" i="1" dirty="0"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350000" y="2265361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С _ЕЛ</a:t>
            </a:r>
            <a:endParaRPr lang="ru-RU" sz="3000" i="1" dirty="0">
              <a:latin typeface="+mn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169987" y="2796380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П_ЕСА</a:t>
            </a:r>
            <a:endParaRPr lang="ru-RU" sz="3000" i="1" dirty="0">
              <a:latin typeface="+mn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257926" y="3922715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В _ЕЗД</a:t>
            </a:r>
            <a:endParaRPr lang="ru-RU" sz="3000" i="1" dirty="0">
              <a:latin typeface="+mn-lt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265863" y="3372643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С _ЁМКА</a:t>
            </a:r>
            <a:endParaRPr lang="ru-RU" sz="3000" i="1" dirty="0">
              <a:latin typeface="+mn-lt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181100" y="3370258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КОЛ_Е</a:t>
            </a:r>
            <a:endParaRPr lang="ru-RU" sz="3000" i="1" dirty="0">
              <a:latin typeface="+mn-lt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2552700" y="2235404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Ь</a:t>
            </a:r>
            <a:endParaRPr lang="ru-RU" sz="30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169987" y="3946517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ЛИСТ_Я</a:t>
            </a:r>
            <a:endParaRPr lang="ru-RU" sz="3000" i="1" dirty="0">
              <a:latin typeface="+mn-lt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152650" y="2839240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Ь</a:t>
            </a:r>
            <a:endParaRPr lang="ru-RU" sz="30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552700" y="3367877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Ь</a:t>
            </a:r>
            <a:endParaRPr lang="ru-RU" sz="30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624137" y="3954130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Ь</a:t>
            </a:r>
            <a:endParaRPr lang="ru-RU" sz="3000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7407276" y="2310470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Ъ</a:t>
            </a:r>
            <a:endParaRPr lang="ru-RU" sz="300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6972313" y="2776207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Ъ</a:t>
            </a:r>
            <a:endParaRPr lang="ru-RU" sz="300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7028522" y="3349953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Ъ</a:t>
            </a:r>
            <a:endParaRPr lang="ru-RU" sz="300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7224713" y="3888117"/>
            <a:ext cx="6096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Ъ</a:t>
            </a:r>
            <a:endParaRPr lang="ru-RU" sz="3000" i="1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102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32299"/>
          </a:xfrm>
        </p:spPr>
        <p:txBody>
          <a:bodyPr>
            <a:normAutofit/>
          </a:bodyPr>
          <a:lstStyle/>
          <a:p>
            <a:r>
              <a:rPr lang="ru-RU" sz="1500" dirty="0"/>
              <a:t>Образуй слова по схемам, запиши их</a:t>
            </a:r>
            <a:r>
              <a:rPr lang="ru-RU" sz="1500" dirty="0" smtClean="0"/>
              <a:t>. Выдели Ъ. Выдели одинаковую часть в словах.</a:t>
            </a:r>
            <a:endParaRPr lang="ru-RU" sz="1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115" y="1554593"/>
            <a:ext cx="4887940" cy="244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241055" y="1554593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Въехал</a:t>
            </a:r>
            <a:endParaRPr lang="ru-RU" sz="3000" i="1" dirty="0">
              <a:latin typeface="+mn-lt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9108215" y="1554592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>
                <a:latin typeface="+mn-lt"/>
              </a:rPr>
              <a:t>у</a:t>
            </a:r>
            <a:r>
              <a:rPr lang="ru-RU" sz="3000" i="1" dirty="0" smtClean="0">
                <a:latin typeface="+mn-lt"/>
              </a:rPr>
              <a:t>ехал </a:t>
            </a:r>
            <a:endParaRPr lang="ru-RU" sz="3000" i="1" dirty="0">
              <a:latin typeface="+mn-lt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6424452" y="2411760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подъехал</a:t>
            </a:r>
            <a:endParaRPr lang="ru-RU" sz="3000" i="1" dirty="0">
              <a:latin typeface="+mn-lt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7654065" y="1554592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съехал</a:t>
            </a:r>
            <a:endParaRPr lang="ru-RU" sz="3000" i="1" dirty="0">
              <a:latin typeface="+mn-lt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162800" y="1930400"/>
            <a:ext cx="491265" cy="13129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609451" y="1957169"/>
            <a:ext cx="491265" cy="13129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503270" y="2788916"/>
            <a:ext cx="491265" cy="13129"/>
          </a:xfrm>
          <a:prstGeom prst="line">
            <a:avLst/>
          </a:prstGeom>
          <a:ln w="476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7503270" y="1676400"/>
            <a:ext cx="795603" cy="293898"/>
          </a:xfrm>
          <a:prstGeom prst="rect">
            <a:avLst/>
          </a:prstGeom>
          <a:solidFill>
            <a:schemeClr val="accent6">
              <a:lumMod val="75000"/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916280" y="1676400"/>
            <a:ext cx="795603" cy="293898"/>
          </a:xfrm>
          <a:prstGeom prst="rect">
            <a:avLst/>
          </a:prstGeom>
          <a:solidFill>
            <a:schemeClr val="accent6">
              <a:lumMod val="75000"/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0315358" y="1676400"/>
            <a:ext cx="795603" cy="293898"/>
          </a:xfrm>
          <a:prstGeom prst="rect">
            <a:avLst/>
          </a:prstGeom>
          <a:solidFill>
            <a:schemeClr val="accent6">
              <a:lumMod val="75000"/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891918" y="2508147"/>
            <a:ext cx="795603" cy="293898"/>
          </a:xfrm>
          <a:prstGeom prst="rect">
            <a:avLst/>
          </a:prstGeom>
          <a:solidFill>
            <a:schemeClr val="accent6">
              <a:lumMod val="75000"/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77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9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6797" y="297934"/>
            <a:ext cx="4226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Прицепи вагоны к нужным паровозикам.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2" y="1363663"/>
            <a:ext cx="1963737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64" y="3985052"/>
            <a:ext cx="1676740" cy="1531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884" y="1856199"/>
            <a:ext cx="2155825" cy="95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481" y="2984500"/>
            <a:ext cx="2179862" cy="108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068" y="4236515"/>
            <a:ext cx="2055641" cy="1056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4468" y="4388915"/>
            <a:ext cx="2055641" cy="1056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1884" y="5597686"/>
            <a:ext cx="2055641" cy="110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94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C -0.03307 -0.16088 -0.12786 -0.23912 -0.2125 -0.18449 C -0.29948 -0.12824 -0.34388 0.04028 -0.3112 0.20162 C -0.27825 0.36157 -0.32252 0.53125 -0.40937 0.5875 C -0.49414 0.64213 -0.58893 0.56204 -0.62148 0.40301 " pathEditMode="relative" rAng="20400000" ptsTypes="AAAAA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81" y="20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0.13866 L -0.16485 -0.01783 C -0.19896 0.00995 -0.25026 0.02616 -0.3043 0.02616 C -0.36576 0.02616 -0.41472 0.00995 -0.44883 -0.01783 L -0.61316 -0.13866 " pathEditMode="relative" rAng="0" ptsTypes="AAAAA">
                                      <p:cBhvr>
                                        <p:cTn id="10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664" y="8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695 0.38912 L 0.07578 0.08889 C 0.04505 0.025 -0.00873 -0.04884 -0.06927 -0.11343 C -0.13867 -0.18773 -0.19805 -0.23449 -0.24388 -0.25255 L -0.46341 -0.34838 " pathEditMode="relative" rAng="1860000" ptsTypes="AAA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01" y="-4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7.40741E-7 L -0.47435 -0.153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724" y="-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990600" y="111817"/>
            <a:ext cx="10871200" cy="474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" dirty="0"/>
              <a:t>Придумай и запиши предложение по картинкам</a:t>
            </a:r>
            <a:r>
              <a:rPr lang="ru-RU" sz="1500" dirty="0" smtClean="0"/>
              <a:t>. Найди слова с Ь или Ъ знаком. Выдели их. </a:t>
            </a:r>
            <a:endParaRPr lang="ru-RU" sz="1500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lum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4" y="1038984"/>
            <a:ext cx="2890595" cy="187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lum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22" y="3122145"/>
            <a:ext cx="1940597" cy="166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lum contras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22" y="5319148"/>
            <a:ext cx="2415597" cy="128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1247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20955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6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487" t="27489" r="32373" b="61706"/>
          <a:stretch/>
        </p:blipFill>
        <p:spPr>
          <a:xfrm>
            <a:off x="838201" y="798287"/>
            <a:ext cx="10909514" cy="171547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 fontScale="90000"/>
          </a:bodyPr>
          <a:lstStyle/>
          <a:p>
            <a:r>
              <a:rPr lang="ru-RU" sz="1500" b="1" dirty="0" smtClean="0"/>
              <a:t>Загадка от </a:t>
            </a:r>
            <a:r>
              <a:rPr lang="ru-RU" sz="1500" b="1" dirty="0" err="1" smtClean="0"/>
              <a:t>Дельфиненока</a:t>
            </a:r>
            <a:r>
              <a:rPr lang="ru-RU" sz="1500" b="1" dirty="0" smtClean="0"/>
              <a:t>. </a:t>
            </a:r>
            <a:r>
              <a:rPr lang="ru-RU" sz="1500" b="1" dirty="0" err="1" smtClean="0"/>
              <a:t>Дельфинёнок</a:t>
            </a:r>
            <a:r>
              <a:rPr lang="ru-RU" sz="1500" b="1" dirty="0" smtClean="0"/>
              <a:t> записал слова из загадки, но  он знает что ты способный, по этому слова записал </a:t>
            </a:r>
            <a:r>
              <a:rPr lang="ru-RU" sz="1500" b="1" dirty="0"/>
              <a:t> </a:t>
            </a:r>
            <a:r>
              <a:rPr lang="ru-RU" sz="1500" b="1" dirty="0" smtClean="0"/>
              <a:t>не </a:t>
            </a:r>
            <a:r>
              <a:rPr lang="ru-RU" sz="1500" b="1" dirty="0"/>
              <a:t> </a:t>
            </a:r>
            <a:r>
              <a:rPr lang="ru-RU" sz="1500" b="1" dirty="0" smtClean="0"/>
              <a:t>по порядку. Расставь слова по порядку, прочти загадку и  отгадай ее.</a:t>
            </a:r>
            <a:endParaRPr lang="ru-RU" sz="1500" i="1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-131331" y="2995557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Шевелились </a:t>
            </a:r>
            <a:endParaRPr lang="ru-RU" sz="3000" i="1" dirty="0">
              <a:latin typeface="+mn-lt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1203850" y="2995557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у</a:t>
            </a:r>
            <a:endParaRPr lang="ru-RU" sz="3000" i="1" dirty="0">
              <a:latin typeface="+mn-lt"/>
            </a:endParaRPr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2386739" y="3015438"/>
            <a:ext cx="2332274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цветка</a:t>
            </a:r>
            <a:endParaRPr lang="ru-RU" sz="3000" i="1" dirty="0">
              <a:latin typeface="+mn-lt"/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384658" y="2990857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все</a:t>
            </a:r>
            <a:endParaRPr lang="ru-RU" sz="3000" i="1" dirty="0">
              <a:latin typeface="+mn-lt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4838808" y="3003147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четыре</a:t>
            </a:r>
            <a:endParaRPr lang="ru-RU" sz="3000" i="1" dirty="0">
              <a:latin typeface="+mn-lt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6563209" y="2979948"/>
            <a:ext cx="2908300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>
                <a:latin typeface="+mn-lt"/>
              </a:rPr>
              <a:t>л</a:t>
            </a:r>
            <a:r>
              <a:rPr lang="ru-RU" sz="3000" i="1" dirty="0" smtClean="0">
                <a:latin typeface="+mn-lt"/>
              </a:rPr>
              <a:t>епестка.</a:t>
            </a:r>
            <a:endParaRPr lang="ru-RU" sz="3000" i="1" dirty="0">
              <a:latin typeface="+mn-lt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661208" y="3681528"/>
            <a:ext cx="1012609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>
                <a:latin typeface="+mn-lt"/>
              </a:rPr>
              <a:t>Я</a:t>
            </a: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322819" y="3661647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сорвать</a:t>
            </a:r>
            <a:endParaRPr lang="ru-RU" sz="3000" i="1" dirty="0">
              <a:latin typeface="+mn-lt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2929261" y="3661331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его</a:t>
            </a:r>
            <a:endParaRPr lang="ru-RU" sz="3000" i="1" dirty="0">
              <a:latin typeface="+mn-lt"/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4719013" y="3636750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хотел - </a:t>
            </a:r>
            <a:endParaRPr lang="ru-RU" sz="3000" i="1" dirty="0">
              <a:latin typeface="+mn-lt"/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-296956" y="4304812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Он</a:t>
            </a:r>
            <a:endParaRPr lang="ru-RU" sz="3000" i="1" dirty="0">
              <a:latin typeface="+mn-lt"/>
            </a:endParaRP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1161526" y="4302000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вспорхнул</a:t>
            </a:r>
            <a:endParaRPr lang="ru-RU" sz="3000" i="1" dirty="0">
              <a:latin typeface="+mn-lt"/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2426494" y="4312623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и</a:t>
            </a:r>
            <a:endParaRPr lang="ru-RU" sz="3000" i="1" dirty="0">
              <a:latin typeface="+mn-lt"/>
            </a:endParaRP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3760849" y="4367254"/>
            <a:ext cx="1916327" cy="5286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>
                <a:latin typeface="+mn-lt"/>
              </a:rPr>
              <a:t>улетел.</a:t>
            </a:r>
            <a:endParaRPr lang="ru-RU" sz="3000" i="1" dirty="0">
              <a:latin typeface="+mn-lt"/>
            </a:endParaRPr>
          </a:p>
        </p:txBody>
      </p:sp>
      <p:pic>
        <p:nvPicPr>
          <p:cNvPr id="16" name="Рисунок 15" descr="098"/>
          <p:cNvPicPr/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838200" y="876559"/>
            <a:ext cx="10406494" cy="528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2265" t="20709" r="34047" b="40943"/>
          <a:stretch/>
        </p:blipFill>
        <p:spPr>
          <a:xfrm>
            <a:off x="869806" y="966526"/>
            <a:ext cx="10660933" cy="554276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134600" cy="105930"/>
          </a:xfrm>
        </p:spPr>
        <p:txBody>
          <a:bodyPr>
            <a:noAutofit/>
          </a:bodyPr>
          <a:lstStyle/>
          <a:p>
            <a:r>
              <a:rPr lang="ru-RU" sz="1500" dirty="0" smtClean="0"/>
              <a:t>Из каждого слова возьми указанный слог. Запиши только те слова в которых есть Ь или Ъ знак. Выдели его </a:t>
            </a:r>
            <a:endParaRPr lang="ru-RU" sz="15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490883" y="1974390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куница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27501" y="4540297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олень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3679" y="4931041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/>
                </a:solidFill>
              </a:rPr>
              <a:t>е</a:t>
            </a:r>
            <a:r>
              <a:rPr lang="ru-RU" sz="2800" b="1" dirty="0" smtClean="0">
                <a:solidFill>
                  <a:schemeClr val="accent1"/>
                </a:solidFill>
              </a:rPr>
              <a:t>нот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084611" y="5569526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соболь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234347" y="5957454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ласка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095410" y="3543943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медведь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041723" y="4128651"/>
            <a:ext cx="1203375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ежи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490882" y="2471500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лисица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8599370" y="2966970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барсуки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2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898548" y="2482127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94293" y="2482127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и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90038" y="2482126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482183" y="2482125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р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559096" y="2482123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з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9077133" y="2482124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616258" y="2503989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я</a:t>
            </a:r>
            <a:endParaRPr lang="ru-RU" sz="4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2072" t="63083" r="31943" b="5561"/>
          <a:stretch/>
        </p:blipFill>
        <p:spPr>
          <a:xfrm>
            <a:off x="1090824" y="732242"/>
            <a:ext cx="11365164" cy="5567819"/>
          </a:xfrm>
          <a:prstGeom prst="rect">
            <a:avLst/>
          </a:prstGeom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0081892" y="2503990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ц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706328" y="4791375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снежинка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706328" y="5179303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мороз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4298746" y="5669711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метель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9289168" y="4619274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иней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9289168" y="5179303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вьюга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9130557" y="5636750"/>
            <a:ext cx="1395472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зима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14" name="Рисунок 13" descr="098"/>
          <p:cNvPicPr/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717586" y="565688"/>
            <a:ext cx="11474414" cy="615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634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</TotalTime>
  <Words>183</Words>
  <Application>Microsoft Office PowerPoint</Application>
  <PresentationFormat>Широкоэкранный</PresentationFormat>
  <Paragraphs>70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ъ</vt:lpstr>
      <vt:lpstr>ъ</vt:lpstr>
      <vt:lpstr>Вставь Ь или Ъ</vt:lpstr>
      <vt:lpstr>Образуй слова по схемам, запиши их. Выдели Ъ. Выдели одинаковую часть в словах.</vt:lpstr>
      <vt:lpstr>Презентация PowerPoint</vt:lpstr>
      <vt:lpstr>Презентация PowerPoint</vt:lpstr>
      <vt:lpstr>Загадка от Дельфиненока. Дельфинёнок записал слова из загадки, но  он знает что ты способный, по этому слова записал  не  по порядку. Расставь слова по порядку, прочти загадку и  отгадай ее.</vt:lpstr>
      <vt:lpstr>Из каждого слова возьми указанный слог. Запиши только те слова в которых есть Ь или Ъ знак. Выдели его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104</cp:revision>
  <dcterms:created xsi:type="dcterms:W3CDTF">2022-06-28T08:28:56Z</dcterms:created>
  <dcterms:modified xsi:type="dcterms:W3CDTF">2022-08-01T13:16:55Z</dcterms:modified>
</cp:coreProperties>
</file>