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4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5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6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  <p:sldMasterId id="2147483770" r:id="rId2"/>
    <p:sldMasterId id="2147483782" r:id="rId3"/>
    <p:sldMasterId id="2147483807" r:id="rId4"/>
    <p:sldMasterId id="2147483825" r:id="rId5"/>
    <p:sldMasterId id="2147483843" r:id="rId6"/>
    <p:sldMasterId id="2147483861" r:id="rId7"/>
  </p:sldMasterIdLst>
  <p:notesMasterIdLst>
    <p:notesMasterId r:id="rId45"/>
  </p:notesMasterIdLst>
  <p:sldIdLst>
    <p:sldId id="268" r:id="rId8"/>
    <p:sldId id="269" r:id="rId9"/>
    <p:sldId id="330" r:id="rId10"/>
    <p:sldId id="321" r:id="rId11"/>
    <p:sldId id="318" r:id="rId12"/>
    <p:sldId id="320" r:id="rId13"/>
    <p:sldId id="325" r:id="rId14"/>
    <p:sldId id="302" r:id="rId15"/>
    <p:sldId id="326" r:id="rId16"/>
    <p:sldId id="317" r:id="rId17"/>
    <p:sldId id="322" r:id="rId18"/>
    <p:sldId id="331" r:id="rId19"/>
    <p:sldId id="332" r:id="rId20"/>
    <p:sldId id="288" r:id="rId21"/>
    <p:sldId id="314" r:id="rId22"/>
    <p:sldId id="315" r:id="rId23"/>
    <p:sldId id="305" r:id="rId24"/>
    <p:sldId id="306" r:id="rId25"/>
    <p:sldId id="285" r:id="rId26"/>
    <p:sldId id="327" r:id="rId27"/>
    <p:sldId id="328" r:id="rId28"/>
    <p:sldId id="329" r:id="rId29"/>
    <p:sldId id="316" r:id="rId30"/>
    <p:sldId id="308" r:id="rId31"/>
    <p:sldId id="311" r:id="rId32"/>
    <p:sldId id="275" r:id="rId33"/>
    <p:sldId id="310" r:id="rId34"/>
    <p:sldId id="309" r:id="rId35"/>
    <p:sldId id="313" r:id="rId36"/>
    <p:sldId id="333" r:id="rId37"/>
    <p:sldId id="312" r:id="rId38"/>
    <p:sldId id="295" r:id="rId39"/>
    <p:sldId id="287" r:id="rId40"/>
    <p:sldId id="335" r:id="rId41"/>
    <p:sldId id="336" r:id="rId42"/>
    <p:sldId id="304" r:id="rId43"/>
    <p:sldId id="293" r:id="rId44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Rg st="1" end="37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14" autoAdjust="0"/>
    <p:restoredTop sz="94671" autoAdjust="0"/>
  </p:normalViewPr>
  <p:slideViewPr>
    <p:cSldViewPr snapToGrid="0">
      <p:cViewPr>
        <p:scale>
          <a:sx n="66" d="100"/>
          <a:sy n="66" d="100"/>
        </p:scale>
        <p:origin x="0" y="-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-3216" y="-77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theme" Target="theme/theme1.xml"/><Relationship Id="rId8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9A4DCA-163E-4D1B-A209-99A466A5CE67}" type="datetimeFigureOut">
              <a:rPr lang="ru-RU" smtClean="0"/>
              <a:pPr/>
              <a:t>21.04.2025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06AA2C-679D-4213-881C-742AA5B968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189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06AA2C-679D-4213-881C-742AA5B96817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5" y="2514601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5" y="4777383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86B7-7DD3-444B-8DB6-A2D60F7A5CEF}" type="datetimeFigureOut">
              <a:rPr lang="ru-RU" smtClean="0"/>
              <a:pPr/>
              <a:t>21.04.2025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2" y="4323814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5" y="4529544"/>
            <a:ext cx="779767" cy="365125"/>
          </a:xfrm>
        </p:spPr>
        <p:txBody>
          <a:bodyPr/>
          <a:lstStyle/>
          <a:p>
            <a:fld id="{4743E756-04DA-4B50-AD6D-B366568029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98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5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5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86B7-7DD3-444B-8DB6-A2D60F7A5CEF}" type="datetimeFigureOut">
              <a:rPr lang="ru-RU" smtClean="0"/>
              <a:pPr/>
              <a:t>21.04.2025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8" y="3178178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5" y="3244143"/>
            <a:ext cx="779767" cy="365125"/>
          </a:xfrm>
        </p:spPr>
        <p:txBody>
          <a:bodyPr/>
          <a:lstStyle/>
          <a:p>
            <a:fld id="{4743E756-04DA-4B50-AD6D-B366568029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44161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4"/>
          <p:cNvCxnSpPr/>
          <p:nvPr/>
        </p:nvCxnSpPr>
        <p:spPr>
          <a:xfrm>
            <a:off x="1395413" y="4140200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1CCB3-FF6B-4EDD-A02D-8BF141EC9EE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DB490-42FE-4FD8-B6DB-D0114346F4D2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85113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862013" y="8794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prstClr val="black"/>
                </a:solidFill>
                <a:latin typeface="Garamond" pitchFamily="18" charset="0"/>
              </a:rPr>
              <a:t>“</a:t>
            </a:r>
          </a:p>
        </p:txBody>
      </p:sp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10599738" y="2827338"/>
            <a:ext cx="6096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prstClr val="black"/>
                </a:solidFill>
                <a:latin typeface="Garamond" pitchFamily="18" charset="0"/>
              </a:rPr>
              <a:t>”</a:t>
            </a:r>
          </a:p>
        </p:txBody>
      </p:sp>
      <p:cxnSp>
        <p:nvCxnSpPr>
          <p:cNvPr id="7" name="Straight Connector 18"/>
          <p:cNvCxnSpPr/>
          <p:nvPr/>
        </p:nvCxnSpPr>
        <p:spPr>
          <a:xfrm>
            <a:off x="1395413" y="4140200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41841-7574-471D-8AF0-D579F39CF0F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63798-22C6-43B1-8E17-82275532618B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93365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8212E-7E31-483D-BEF8-BF21B976ADA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6FD4A-5FC3-4599-B384-F393E9F298AB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91679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862013" y="8794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prstClr val="black"/>
                </a:solidFill>
                <a:latin typeface="Garamond" pitchFamily="18" charset="0"/>
              </a:rPr>
              <a:t>“</a:t>
            </a:r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10599738" y="2598738"/>
            <a:ext cx="6096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prstClr val="black"/>
                </a:solidFill>
                <a:latin typeface="Garamond" pitchFamily="18" charset="0"/>
              </a:rPr>
              <a:t>”</a:t>
            </a:r>
          </a:p>
        </p:txBody>
      </p:sp>
      <p:cxnSp>
        <p:nvCxnSpPr>
          <p:cNvPr id="7" name="Straight Connector 25"/>
          <p:cNvCxnSpPr/>
          <p:nvPr/>
        </p:nvCxnSpPr>
        <p:spPr>
          <a:xfrm>
            <a:off x="1395413" y="3429000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60EA0-017C-4DC4-BA83-C1F247D0AB6B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9FD10-5823-4BFF-AC78-18E7845294C5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09130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4"/>
          <p:cNvCxnSpPr/>
          <p:nvPr/>
        </p:nvCxnSpPr>
        <p:spPr>
          <a:xfrm>
            <a:off x="1395413" y="3429000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rtlCol="0">
            <a:normAutofit/>
          </a:bodyPr>
          <a:lstStyle>
            <a:lvl1pPr>
              <a:defRPr lang="en-US" b="0" dirty="0"/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5DD04-EE05-4F9C-9497-532CD74F1CE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C9F84-3DA4-4A05-A361-EC28396081A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95388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BD94F-A6D3-49A4-B071-B1B9A1C57891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21496-5C3A-4ED6-90F2-CA3071B0F298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82719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886460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148B5-13E3-4219-B062-0E028EF9199F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81CF4-CB69-4EE0-8FC8-D154BADFEF09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678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51" y="609600"/>
            <a:ext cx="839392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3" y="3505200"/>
            <a:ext cx="7536555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5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86B7-7DD3-444B-8DB6-A2D60F7A5CEF}" type="datetimeFigureOut">
              <a:rPr lang="ru-RU" smtClean="0"/>
              <a:pPr/>
              <a:t>21.04.2025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8" y="3178178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5" y="3244143"/>
            <a:ext cx="779767" cy="365125"/>
          </a:xfrm>
        </p:spPr>
        <p:txBody>
          <a:bodyPr/>
          <a:lstStyle/>
          <a:p>
            <a:fld id="{4743E756-04DA-4B50-AD6D-B366568029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70043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3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86B7-7DD3-444B-8DB6-A2D60F7A5CEF}" type="datetimeFigureOut">
              <a:rPr lang="ru-RU" smtClean="0"/>
              <a:pPr/>
              <a:t>21.04.2025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8" y="4911729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5" y="4983091"/>
            <a:ext cx="779767" cy="365125"/>
          </a:xfrm>
        </p:spPr>
        <p:txBody>
          <a:bodyPr/>
          <a:lstStyle/>
          <a:p>
            <a:fld id="{4743E756-04DA-4B50-AD6D-B366568029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8914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51" y="609600"/>
            <a:ext cx="839392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86B7-7DD3-444B-8DB6-A2D60F7A5CEF}" type="datetimeFigureOut">
              <a:rPr lang="ru-RU" smtClean="0"/>
              <a:pPr/>
              <a:t>21.04.2025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8" y="4911729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5" y="4983091"/>
            <a:ext cx="779767" cy="365125"/>
          </a:xfrm>
        </p:spPr>
        <p:txBody>
          <a:bodyPr/>
          <a:lstStyle/>
          <a:p>
            <a:fld id="{4743E756-04DA-4B50-AD6D-B366568029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041019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5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86B7-7DD3-444B-8DB6-A2D60F7A5CEF}" type="datetimeFigureOut">
              <a:rPr lang="ru-RU" smtClean="0"/>
              <a:pPr/>
              <a:t>21.04.2025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8" y="4911729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5" y="4983091"/>
            <a:ext cx="779767" cy="365125"/>
          </a:xfrm>
        </p:spPr>
        <p:txBody>
          <a:bodyPr/>
          <a:lstStyle/>
          <a:p>
            <a:fld id="{4743E756-04DA-4B50-AD6D-B366568029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552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86B7-7DD3-444B-8DB6-A2D60F7A5CEF}" type="datetimeFigureOut">
              <a:rPr lang="ru-RU" smtClean="0"/>
              <a:pPr/>
              <a:t>21.04.2025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8" y="714379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3E756-04DA-4B50-AD6D-B366568029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1738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4" y="627409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9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86B7-7DD3-444B-8DB6-A2D60F7A5CEF}" type="datetimeFigureOut">
              <a:rPr lang="ru-RU" smtClean="0"/>
              <a:pPr/>
              <a:t>21.04.2025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8" y="714379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3E756-04DA-4B50-AD6D-B366568029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2896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95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23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414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7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86B7-7DD3-444B-8DB6-A2D60F7A5CEF}" type="datetimeFigureOut">
              <a:rPr lang="ru-RU" smtClean="0"/>
              <a:pPr/>
              <a:t>21.04.2025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8" y="714379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3E756-04DA-4B50-AD6D-B366568029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6414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27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15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27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37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58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26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78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56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171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383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5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5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86B7-7DD3-444B-8DB6-A2D60F7A5CEF}" type="datetimeFigureOut">
              <a:rPr lang="ru-RU" smtClean="0"/>
              <a:pPr/>
              <a:t>21.04.2025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8" y="3178178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5" y="3244143"/>
            <a:ext cx="779767" cy="365125"/>
          </a:xfrm>
        </p:spPr>
        <p:txBody>
          <a:bodyPr/>
          <a:lstStyle/>
          <a:p>
            <a:fld id="{4743E756-04DA-4B50-AD6D-B366568029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478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769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23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26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10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83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42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6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13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58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14"/>
          <p:cNvCxnSpPr/>
          <p:nvPr/>
        </p:nvCxnSpPr>
        <p:spPr>
          <a:xfrm>
            <a:off x="2692400" y="3522663"/>
            <a:ext cx="681513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538" y="5037138"/>
            <a:ext cx="896937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8F32E5-0112-4D4E-94BB-121B5DAF2B1D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400" y="5037138"/>
            <a:ext cx="5214938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675" y="5037138"/>
            <a:ext cx="550863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1C788-808E-49DD-BD4C-7B83076A9675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138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86B7-7DD3-444B-8DB6-A2D60F7A5CEF}" type="datetimeFigureOut">
              <a:rPr lang="ru-RU" smtClean="0"/>
              <a:pPr/>
              <a:t>21.04.2025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8" y="714379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5" y="787785"/>
            <a:ext cx="779767" cy="365125"/>
          </a:xfrm>
        </p:spPr>
        <p:txBody>
          <a:bodyPr/>
          <a:lstStyle/>
          <a:p>
            <a:fld id="{4743E756-04DA-4B50-AD6D-B366568029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47213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46306-57FE-4E7C-818E-69564C80E69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FD417-B268-46CB-A3BA-B6ED31913FE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3500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5"/>
          <p:cNvCxnSpPr/>
          <p:nvPr/>
        </p:nvCxnSpPr>
        <p:spPr>
          <a:xfrm>
            <a:off x="2012950" y="3709988"/>
            <a:ext cx="81629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D98AB-93C1-40A5-919A-4521C1FDE18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E8CEC-D63D-418A-AB1A-19E4264B1B85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2951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EEDFC-677A-471F-B60F-A533C989085F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02FD0-3EA5-4461-91A7-084C75776DEC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2831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7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95985-250B-43A0-833A-3AAB0C66D547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074A1-8CBB-4E45-A3D4-3471D2BCB60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74028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13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20E71-21BD-4735-9219-93DED099AD2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E3824-C1E4-4B73-A77E-EB5DD2F5E98E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790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4F395-6D78-4858-B19A-C16B9E5DF189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EBF2C-0A73-42D9-80E6-C1AA33E12B1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1907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5"/>
          <p:cNvCxnSpPr/>
          <p:nvPr/>
        </p:nvCxnSpPr>
        <p:spPr>
          <a:xfrm>
            <a:off x="1395413" y="2913063"/>
            <a:ext cx="35147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26501-A86E-4FDD-93D7-68247AB94D1D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86927-F920-4A72-A682-68459DADB148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72932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CB72C-88E3-4E7C-B6D0-482F4EA920D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946CF-FE4A-41AD-B4B9-089F5FF14270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93909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0271E-FCEF-49F9-8C15-B6952627D819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49464-9296-4C89-80CE-6191DD64D242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04839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4"/>
          <p:cNvCxnSpPr/>
          <p:nvPr/>
        </p:nvCxnSpPr>
        <p:spPr>
          <a:xfrm>
            <a:off x="1395413" y="4140200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1CCB3-FF6B-4EDD-A02D-8BF141EC9EE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DB490-42FE-4FD8-B6DB-D0114346F4D2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700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5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32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5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86B7-7DD3-444B-8DB6-A2D60F7A5CEF}" type="datetimeFigureOut">
              <a:rPr lang="ru-RU" smtClean="0"/>
              <a:pPr/>
              <a:t>21.04.2025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8" y="714379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5" y="787785"/>
            <a:ext cx="779767" cy="365125"/>
          </a:xfrm>
        </p:spPr>
        <p:txBody>
          <a:bodyPr/>
          <a:lstStyle/>
          <a:p>
            <a:fld id="{4743E756-04DA-4B50-AD6D-B366568029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311499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862013" y="8794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prstClr val="black"/>
                </a:solidFill>
                <a:latin typeface="Garamond" pitchFamily="18" charset="0"/>
              </a:rPr>
              <a:t>“</a:t>
            </a:r>
          </a:p>
        </p:txBody>
      </p:sp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10599738" y="2827338"/>
            <a:ext cx="6096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prstClr val="black"/>
                </a:solidFill>
                <a:latin typeface="Garamond" pitchFamily="18" charset="0"/>
              </a:rPr>
              <a:t>”</a:t>
            </a:r>
          </a:p>
        </p:txBody>
      </p:sp>
      <p:cxnSp>
        <p:nvCxnSpPr>
          <p:cNvPr id="7" name="Straight Connector 18"/>
          <p:cNvCxnSpPr/>
          <p:nvPr/>
        </p:nvCxnSpPr>
        <p:spPr>
          <a:xfrm>
            <a:off x="1395413" y="4140200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41841-7574-471D-8AF0-D579F39CF0F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63798-22C6-43B1-8E17-82275532618B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10282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8212E-7E31-483D-BEF8-BF21B976ADA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6FD4A-5FC3-4599-B384-F393E9F298AB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3211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862013" y="8794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prstClr val="black"/>
                </a:solidFill>
                <a:latin typeface="Garamond" pitchFamily="18" charset="0"/>
              </a:rPr>
              <a:t>“</a:t>
            </a:r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10599738" y="2598738"/>
            <a:ext cx="6096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prstClr val="black"/>
                </a:solidFill>
                <a:latin typeface="Garamond" pitchFamily="18" charset="0"/>
              </a:rPr>
              <a:t>”</a:t>
            </a:r>
          </a:p>
        </p:txBody>
      </p:sp>
      <p:cxnSp>
        <p:nvCxnSpPr>
          <p:cNvPr id="7" name="Straight Connector 25"/>
          <p:cNvCxnSpPr/>
          <p:nvPr/>
        </p:nvCxnSpPr>
        <p:spPr>
          <a:xfrm>
            <a:off x="1395413" y="3429000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60EA0-017C-4DC4-BA83-C1F247D0AB6B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9FD10-5823-4BFF-AC78-18E7845294C5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80230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4"/>
          <p:cNvCxnSpPr/>
          <p:nvPr/>
        </p:nvCxnSpPr>
        <p:spPr>
          <a:xfrm>
            <a:off x="1395413" y="3429000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rtlCol="0">
            <a:normAutofit/>
          </a:bodyPr>
          <a:lstStyle>
            <a:lvl1pPr>
              <a:defRPr lang="en-US" b="0" dirty="0"/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5DD04-EE05-4F9C-9497-532CD74F1CE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C9F84-3DA4-4A05-A361-EC28396081A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63183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BD94F-A6D3-49A4-B071-B1B9A1C57891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21496-5C3A-4ED6-90F2-CA3071B0F298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50828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886460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148B5-13E3-4219-B062-0E028EF9199F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81CF4-CB69-4EE0-8FC8-D154BADFEF09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5996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14"/>
          <p:cNvCxnSpPr/>
          <p:nvPr/>
        </p:nvCxnSpPr>
        <p:spPr>
          <a:xfrm>
            <a:off x="2692400" y="3522663"/>
            <a:ext cx="681513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538" y="5037138"/>
            <a:ext cx="896937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8F32E5-0112-4D4E-94BB-121B5DAF2B1D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400" y="5037138"/>
            <a:ext cx="5214938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675" y="5037138"/>
            <a:ext cx="550863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1C788-808E-49DD-BD4C-7B83076A9675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34718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46306-57FE-4E7C-818E-69564C80E69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FD417-B268-46CB-A3BA-B6ED31913FE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0469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5"/>
          <p:cNvCxnSpPr/>
          <p:nvPr/>
        </p:nvCxnSpPr>
        <p:spPr>
          <a:xfrm>
            <a:off x="2012950" y="3709988"/>
            <a:ext cx="81629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D98AB-93C1-40A5-919A-4521C1FDE18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E8CEC-D63D-418A-AB1A-19E4264B1B85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82337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EEDFC-677A-471F-B60F-A533C989085F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02FD0-3EA5-4461-91A7-084C75776DEC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650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86B7-7DD3-444B-8DB6-A2D60F7A5CEF}" type="datetimeFigureOut">
              <a:rPr lang="ru-RU" smtClean="0"/>
              <a:pPr/>
              <a:t>21.04.2025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8" y="714379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3E756-04DA-4B50-AD6D-B366568029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7471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7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95985-250B-43A0-833A-3AAB0C66D547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074A1-8CBB-4E45-A3D4-3471D2BCB60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24619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13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20E71-21BD-4735-9219-93DED099AD2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E3824-C1E4-4B73-A77E-EB5DD2F5E98E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4726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4F395-6D78-4858-B19A-C16B9E5DF189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EBF2C-0A73-42D9-80E6-C1AA33E12B1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7269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5"/>
          <p:cNvCxnSpPr/>
          <p:nvPr/>
        </p:nvCxnSpPr>
        <p:spPr>
          <a:xfrm>
            <a:off x="1395413" y="2913063"/>
            <a:ext cx="35147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26501-A86E-4FDD-93D7-68247AB94D1D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86927-F920-4A72-A682-68459DADB148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13574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CB72C-88E3-4E7C-B6D0-482F4EA920D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946CF-FE4A-41AD-B4B9-089F5FF14270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20249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0271E-FCEF-49F9-8C15-B6952627D819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49464-9296-4C89-80CE-6191DD64D242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39303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4"/>
          <p:cNvCxnSpPr/>
          <p:nvPr/>
        </p:nvCxnSpPr>
        <p:spPr>
          <a:xfrm>
            <a:off x="1395413" y="4140200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1CCB3-FF6B-4EDD-A02D-8BF141EC9EE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DB490-42FE-4FD8-B6DB-D0114346F4D2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18340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862013" y="8794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prstClr val="black"/>
                </a:solidFill>
                <a:latin typeface="Garamond" pitchFamily="18" charset="0"/>
              </a:rPr>
              <a:t>“</a:t>
            </a:r>
          </a:p>
        </p:txBody>
      </p:sp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10599738" y="2827338"/>
            <a:ext cx="6096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prstClr val="black"/>
                </a:solidFill>
                <a:latin typeface="Garamond" pitchFamily="18" charset="0"/>
              </a:rPr>
              <a:t>”</a:t>
            </a:r>
          </a:p>
        </p:txBody>
      </p:sp>
      <p:cxnSp>
        <p:nvCxnSpPr>
          <p:cNvPr id="7" name="Straight Connector 18"/>
          <p:cNvCxnSpPr/>
          <p:nvPr/>
        </p:nvCxnSpPr>
        <p:spPr>
          <a:xfrm>
            <a:off x="1395413" y="4140200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41841-7574-471D-8AF0-D579F39CF0F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63798-22C6-43B1-8E17-82275532618B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28459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8212E-7E31-483D-BEF8-BF21B976ADA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6FD4A-5FC3-4599-B384-F393E9F298AB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34920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862013" y="8794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prstClr val="black"/>
                </a:solidFill>
                <a:latin typeface="Garamond" pitchFamily="18" charset="0"/>
              </a:rPr>
              <a:t>“</a:t>
            </a:r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10599738" y="2598738"/>
            <a:ext cx="6096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prstClr val="black"/>
                </a:solidFill>
                <a:latin typeface="Garamond" pitchFamily="18" charset="0"/>
              </a:rPr>
              <a:t>”</a:t>
            </a:r>
          </a:p>
        </p:txBody>
      </p:sp>
      <p:cxnSp>
        <p:nvCxnSpPr>
          <p:cNvPr id="7" name="Straight Connector 25"/>
          <p:cNvCxnSpPr/>
          <p:nvPr/>
        </p:nvCxnSpPr>
        <p:spPr>
          <a:xfrm>
            <a:off x="1395413" y="3429000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60EA0-017C-4DC4-BA83-C1F247D0AB6B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9FD10-5823-4BFF-AC78-18E7845294C5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20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86B7-7DD3-444B-8DB6-A2D60F7A5CEF}" type="datetimeFigureOut">
              <a:rPr lang="ru-RU" smtClean="0"/>
              <a:pPr/>
              <a:t>21.04.2025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8" y="714379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3E756-04DA-4B50-AD6D-B366568029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28730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4"/>
          <p:cNvCxnSpPr/>
          <p:nvPr/>
        </p:nvCxnSpPr>
        <p:spPr>
          <a:xfrm>
            <a:off x="1395413" y="3429000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rtlCol="0">
            <a:normAutofit/>
          </a:bodyPr>
          <a:lstStyle>
            <a:lvl1pPr>
              <a:defRPr lang="en-US" b="0" dirty="0"/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5DD04-EE05-4F9C-9497-532CD74F1CE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C9F84-3DA4-4A05-A361-EC28396081A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50755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BD94F-A6D3-49A4-B071-B1B9A1C57891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21496-5C3A-4ED6-90F2-CA3071B0F298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30624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886460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148B5-13E3-4219-B062-0E028EF9199F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81CF4-CB69-4EE0-8FC8-D154BADFEF09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70487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14"/>
          <p:cNvCxnSpPr/>
          <p:nvPr/>
        </p:nvCxnSpPr>
        <p:spPr>
          <a:xfrm>
            <a:off x="2692400" y="3522663"/>
            <a:ext cx="681513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538" y="5037138"/>
            <a:ext cx="896937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8F32E5-0112-4D4E-94BB-121B5DAF2B1D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400" y="5037138"/>
            <a:ext cx="5214938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675" y="5037138"/>
            <a:ext cx="550863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1C788-808E-49DD-BD4C-7B83076A9675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47395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46306-57FE-4E7C-818E-69564C80E69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FD417-B268-46CB-A3BA-B6ED31913FE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04465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5"/>
          <p:cNvCxnSpPr/>
          <p:nvPr/>
        </p:nvCxnSpPr>
        <p:spPr>
          <a:xfrm>
            <a:off x="2012950" y="3709988"/>
            <a:ext cx="81629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D98AB-93C1-40A5-919A-4521C1FDE18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E8CEC-D63D-418A-AB1A-19E4264B1B85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49579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EEDFC-677A-471F-B60F-A533C989085F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02FD0-3EA5-4461-91A7-084C75776DEC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458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7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95985-250B-43A0-833A-3AAB0C66D547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074A1-8CBB-4E45-A3D4-3471D2BCB60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50013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13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20E71-21BD-4735-9219-93DED099AD2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E3824-C1E4-4B73-A77E-EB5DD2F5E98E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32216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4F395-6D78-4858-B19A-C16B9E5DF189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EBF2C-0A73-42D9-80E6-C1AA33E12B1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740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5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92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5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86B7-7DD3-444B-8DB6-A2D60F7A5CEF}" type="datetimeFigureOut">
              <a:rPr lang="ru-RU" smtClean="0"/>
              <a:pPr/>
              <a:t>21.04.2025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8" y="714379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3E756-04DA-4B50-AD6D-B366568029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1474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5"/>
          <p:cNvCxnSpPr/>
          <p:nvPr/>
        </p:nvCxnSpPr>
        <p:spPr>
          <a:xfrm>
            <a:off x="1395413" y="2913063"/>
            <a:ext cx="35147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26501-A86E-4FDD-93D7-68247AB94D1D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86927-F920-4A72-A682-68459DADB148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96297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CB72C-88E3-4E7C-B6D0-482F4EA920D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946CF-FE4A-41AD-B4B9-089F5FF14270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99127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0271E-FCEF-49F9-8C15-B6952627D819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49464-9296-4C89-80CE-6191DD64D242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21410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4"/>
          <p:cNvCxnSpPr/>
          <p:nvPr/>
        </p:nvCxnSpPr>
        <p:spPr>
          <a:xfrm>
            <a:off x="1395413" y="4140200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1CCB3-FF6B-4EDD-A02D-8BF141EC9EE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DB490-42FE-4FD8-B6DB-D0114346F4D2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09827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862013" y="8794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prstClr val="black"/>
                </a:solidFill>
                <a:latin typeface="Garamond" pitchFamily="18" charset="0"/>
              </a:rPr>
              <a:t>“</a:t>
            </a:r>
          </a:p>
        </p:txBody>
      </p:sp>
      <p:sp>
        <p:nvSpPr>
          <p:cNvPr id="6" name="TextBox 14"/>
          <p:cNvSpPr txBox="1">
            <a:spLocks noChangeArrowheads="1"/>
          </p:cNvSpPr>
          <p:nvPr/>
        </p:nvSpPr>
        <p:spPr bwMode="auto">
          <a:xfrm>
            <a:off x="10599738" y="2827338"/>
            <a:ext cx="6096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prstClr val="black"/>
                </a:solidFill>
                <a:latin typeface="Garamond" pitchFamily="18" charset="0"/>
              </a:rPr>
              <a:t>”</a:t>
            </a:r>
          </a:p>
        </p:txBody>
      </p:sp>
      <p:cxnSp>
        <p:nvCxnSpPr>
          <p:cNvPr id="7" name="Straight Connector 18"/>
          <p:cNvCxnSpPr/>
          <p:nvPr/>
        </p:nvCxnSpPr>
        <p:spPr>
          <a:xfrm>
            <a:off x="1395413" y="4140200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41841-7574-471D-8AF0-D579F39CF0F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63798-22C6-43B1-8E17-82275532618B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40089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8212E-7E31-483D-BEF8-BF21B976ADA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6FD4A-5FC3-4599-B384-F393E9F298AB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34897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862013" y="879475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prstClr val="black"/>
                </a:solidFill>
                <a:latin typeface="Garamond" pitchFamily="18" charset="0"/>
              </a:rPr>
              <a:t>“</a:t>
            </a:r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10599738" y="2598738"/>
            <a:ext cx="6096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smtClean="0">
                <a:solidFill>
                  <a:prstClr val="black"/>
                </a:solidFill>
                <a:latin typeface="Garamond" pitchFamily="18" charset="0"/>
              </a:rPr>
              <a:t>”</a:t>
            </a:r>
          </a:p>
        </p:txBody>
      </p:sp>
      <p:cxnSp>
        <p:nvCxnSpPr>
          <p:cNvPr id="7" name="Straight Connector 25"/>
          <p:cNvCxnSpPr/>
          <p:nvPr/>
        </p:nvCxnSpPr>
        <p:spPr>
          <a:xfrm>
            <a:off x="1395413" y="3429000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60EA0-017C-4DC4-BA83-C1F247D0AB6B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9FD10-5823-4BFF-AC78-18E7845294C5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76059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4"/>
          <p:cNvCxnSpPr/>
          <p:nvPr/>
        </p:nvCxnSpPr>
        <p:spPr>
          <a:xfrm>
            <a:off x="1395413" y="3429000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rtlCol="0">
            <a:normAutofit/>
          </a:bodyPr>
          <a:lstStyle>
            <a:lvl1pPr>
              <a:defRPr lang="en-US" b="0" dirty="0"/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5DD04-EE05-4F9C-9497-532CD74F1CE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C9F84-3DA4-4A05-A361-EC28396081A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42675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BD94F-A6D3-49A4-B071-B1B9A1C57891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21496-5C3A-4ED6-90F2-CA3071B0F298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47832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886460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148B5-13E3-4219-B062-0E028EF9199F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81CF4-CB69-4EE0-8FC8-D154BADFEF09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764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D86B7-7DD3-444B-8DB6-A2D60F7A5CEF}" type="datetimeFigureOut">
              <a:rPr lang="ru-RU" smtClean="0"/>
              <a:pPr/>
              <a:t>21.04.2025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8" y="4911729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5" y="4983091"/>
            <a:ext cx="779767" cy="365125"/>
          </a:xfrm>
        </p:spPr>
        <p:txBody>
          <a:bodyPr/>
          <a:lstStyle/>
          <a:p>
            <a:fld id="{4743E756-04DA-4B50-AD6D-B366568029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7480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14"/>
          <p:cNvCxnSpPr/>
          <p:nvPr/>
        </p:nvCxnSpPr>
        <p:spPr>
          <a:xfrm>
            <a:off x="2692400" y="3522663"/>
            <a:ext cx="681513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538" y="5037138"/>
            <a:ext cx="896937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8F32E5-0112-4D4E-94BB-121B5DAF2B1D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400" y="5037138"/>
            <a:ext cx="5214938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675" y="5037138"/>
            <a:ext cx="550863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1C788-808E-49DD-BD4C-7B83076A9675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38228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46306-57FE-4E7C-818E-69564C80E69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FD417-B268-46CB-A3BA-B6ED31913FE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43164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5"/>
          <p:cNvCxnSpPr/>
          <p:nvPr/>
        </p:nvCxnSpPr>
        <p:spPr>
          <a:xfrm>
            <a:off x="2012950" y="3709988"/>
            <a:ext cx="81629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D98AB-93C1-40A5-919A-4521C1FDE18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E8CEC-D63D-418A-AB1A-19E4264B1B85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23985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EEDFC-677A-471F-B60F-A533C989085F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02FD0-3EA5-4461-91A7-084C75776DEC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05100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7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E95985-250B-43A0-833A-3AAB0C66D547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074A1-8CBB-4E45-A3D4-3471D2BCB60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68084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13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20E71-21BD-4735-9219-93DED099AD2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E3824-C1E4-4B73-A77E-EB5DD2F5E98E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39362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4F395-6D78-4858-B19A-C16B9E5DF189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EBF2C-0A73-42D9-80E6-C1AA33E12B1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87358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5"/>
          <p:cNvCxnSpPr/>
          <p:nvPr/>
        </p:nvCxnSpPr>
        <p:spPr>
          <a:xfrm>
            <a:off x="1395413" y="2913063"/>
            <a:ext cx="35147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26501-A86E-4FDD-93D7-68247AB94D1D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86927-F920-4A72-A682-68459DADB148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22600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CB72C-88E3-4E7C-B6D0-482F4EA920D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946CF-FE4A-41AD-B4B9-089F5FF14270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84385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0271E-FCEF-49F9-8C15-B6952627D819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49464-9296-4C89-80CE-6191DD64D242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563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48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72.xml"/><Relationship Id="rId2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71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65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17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88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82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slideLayout" Target="../slideLayouts/slideLayout102.xml"/><Relationship Id="rId18" Type="http://schemas.openxmlformats.org/officeDocument/2006/relationships/theme" Target="../theme/theme7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17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91.xml"/><Relationship Id="rId16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99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Relationship Id="rId14" Type="http://schemas.openxmlformats.org/officeDocument/2006/relationships/slideLayout" Target="../slideLayouts/slideLayout1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3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5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7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D86B7-7DD3-444B-8DB6-A2D60F7A5CEF}" type="datetimeFigureOut">
              <a:rPr lang="ru-RU" smtClean="0"/>
              <a:pPr/>
              <a:t>21.04.2025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5" y="6135812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5" y="787785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743E756-04DA-4B50-AD6D-B366568029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351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50" r:id="rId15"/>
    <p:sldLayoutId id="214748375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627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CE39F-C01B-4BF5-9F07-47519D6F926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21.04.2025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D35B4-A0F8-463D-A6E1-D9FDDFD1F6E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814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295400" y="982663"/>
            <a:ext cx="9601200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295400" y="2557463"/>
            <a:ext cx="960120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275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9A25DBA2-AE82-4A28-BF25-E1B083E2F72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5969000"/>
            <a:ext cx="7305675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675" y="5969000"/>
            <a:ext cx="542925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60DDCAC6-4BF6-43AA-89A2-F544F36182BC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833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  <p:sldLayoutId id="2147483819" r:id="rId12"/>
    <p:sldLayoutId id="2147483820" r:id="rId13"/>
    <p:sldLayoutId id="2147483821" r:id="rId14"/>
    <p:sldLayoutId id="2147483822" r:id="rId15"/>
    <p:sldLayoutId id="2147483823" r:id="rId16"/>
    <p:sldLayoutId id="2147483824" r:id="rId17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ln w="3175" cmpd="sng">
            <a:noFill/>
          </a:ln>
          <a:solidFill>
            <a:srgbClr val="262626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2pPr>
      <a:lvl3pPr marL="12001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400" kern="1200">
          <a:solidFill>
            <a:srgbClr val="262626"/>
          </a:solidFill>
          <a:latin typeface="+mn-lt"/>
          <a:ea typeface="+mn-ea"/>
          <a:cs typeface="+mn-cs"/>
        </a:defRPr>
      </a:lvl3pPr>
      <a:lvl4pPr marL="15430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600" kern="1200">
          <a:solidFill>
            <a:srgbClr val="262626"/>
          </a:solidFill>
          <a:latin typeface="+mn-lt"/>
          <a:ea typeface="+mn-ea"/>
          <a:cs typeface="+mn-cs"/>
        </a:defRPr>
      </a:lvl4pPr>
      <a:lvl5pPr marL="20002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295400" y="982663"/>
            <a:ext cx="9601200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295400" y="2557463"/>
            <a:ext cx="960120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275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9A25DBA2-AE82-4A28-BF25-E1B083E2F72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5969000"/>
            <a:ext cx="7305675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675" y="5969000"/>
            <a:ext cx="542925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60DDCAC6-4BF6-43AA-89A2-F544F36182BC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623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  <p:sldLayoutId id="2147483838" r:id="rId13"/>
    <p:sldLayoutId id="2147483839" r:id="rId14"/>
    <p:sldLayoutId id="2147483840" r:id="rId15"/>
    <p:sldLayoutId id="2147483841" r:id="rId16"/>
    <p:sldLayoutId id="2147483842" r:id="rId17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ln w="3175" cmpd="sng">
            <a:noFill/>
          </a:ln>
          <a:solidFill>
            <a:srgbClr val="262626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2pPr>
      <a:lvl3pPr marL="12001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400" kern="1200">
          <a:solidFill>
            <a:srgbClr val="262626"/>
          </a:solidFill>
          <a:latin typeface="+mn-lt"/>
          <a:ea typeface="+mn-ea"/>
          <a:cs typeface="+mn-cs"/>
        </a:defRPr>
      </a:lvl3pPr>
      <a:lvl4pPr marL="15430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600" kern="1200">
          <a:solidFill>
            <a:srgbClr val="262626"/>
          </a:solidFill>
          <a:latin typeface="+mn-lt"/>
          <a:ea typeface="+mn-ea"/>
          <a:cs typeface="+mn-cs"/>
        </a:defRPr>
      </a:lvl4pPr>
      <a:lvl5pPr marL="20002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295400" y="982663"/>
            <a:ext cx="9601200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295400" y="2557463"/>
            <a:ext cx="960120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275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9A25DBA2-AE82-4A28-BF25-E1B083E2F72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5969000"/>
            <a:ext cx="7305675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675" y="5969000"/>
            <a:ext cx="542925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60DDCAC6-4BF6-43AA-89A2-F544F36182BC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23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  <p:sldLayoutId id="2147483856" r:id="rId13"/>
    <p:sldLayoutId id="2147483857" r:id="rId14"/>
    <p:sldLayoutId id="2147483858" r:id="rId15"/>
    <p:sldLayoutId id="2147483859" r:id="rId16"/>
    <p:sldLayoutId id="2147483860" r:id="rId17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ln w="3175" cmpd="sng">
            <a:noFill/>
          </a:ln>
          <a:solidFill>
            <a:srgbClr val="262626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2pPr>
      <a:lvl3pPr marL="12001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400" kern="1200">
          <a:solidFill>
            <a:srgbClr val="262626"/>
          </a:solidFill>
          <a:latin typeface="+mn-lt"/>
          <a:ea typeface="+mn-ea"/>
          <a:cs typeface="+mn-cs"/>
        </a:defRPr>
      </a:lvl3pPr>
      <a:lvl4pPr marL="15430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600" kern="1200">
          <a:solidFill>
            <a:srgbClr val="262626"/>
          </a:solidFill>
          <a:latin typeface="+mn-lt"/>
          <a:ea typeface="+mn-ea"/>
          <a:cs typeface="+mn-cs"/>
        </a:defRPr>
      </a:lvl4pPr>
      <a:lvl5pPr marL="20002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8825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295400" y="982663"/>
            <a:ext cx="9601200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295400" y="2557463"/>
            <a:ext cx="960120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275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9A25DBA2-AE82-4A28-BF25-E1B083E2F72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21.04.2025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5969000"/>
            <a:ext cx="7305675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675" y="5969000"/>
            <a:ext cx="542925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60DDCAC6-4BF6-43AA-89A2-F544F36182BC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786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  <p:sldLayoutId id="2147483873" r:id="rId12"/>
    <p:sldLayoutId id="2147483874" r:id="rId13"/>
    <p:sldLayoutId id="2147483875" r:id="rId14"/>
    <p:sldLayoutId id="2147483876" r:id="rId15"/>
    <p:sldLayoutId id="2147483877" r:id="rId16"/>
    <p:sldLayoutId id="2147483878" r:id="rId17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ln w="3175" cmpd="sng">
            <a:noFill/>
          </a:ln>
          <a:solidFill>
            <a:srgbClr val="262626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2pPr>
      <a:lvl3pPr marL="12001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400" kern="1200">
          <a:solidFill>
            <a:srgbClr val="262626"/>
          </a:solidFill>
          <a:latin typeface="+mn-lt"/>
          <a:ea typeface="+mn-ea"/>
          <a:cs typeface="+mn-cs"/>
        </a:defRPr>
      </a:lvl3pPr>
      <a:lvl4pPr marL="15430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600" kern="1200">
          <a:solidFill>
            <a:srgbClr val="262626"/>
          </a:solidFill>
          <a:latin typeface="+mn-lt"/>
          <a:ea typeface="+mn-ea"/>
          <a:cs typeface="+mn-cs"/>
        </a:defRPr>
      </a:lvl4pPr>
      <a:lvl5pPr marL="20002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4.xml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11.gif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657351" y="573838"/>
            <a:ext cx="9228365" cy="680815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ИКТ на уроке немецкого языка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"/>
          </p:nvPr>
        </p:nvSpPr>
        <p:spPr>
          <a:xfrm>
            <a:off x="2199193" y="3169851"/>
            <a:ext cx="9282895" cy="3354060"/>
          </a:xfrm>
        </p:spPr>
        <p:txBody>
          <a:bodyPr>
            <a:normAutofit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Ивахива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Лариса Геннадьевна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немецкого языка 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Пушкиногорская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СОШ им. А.С. Пушкина»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563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8939" y="566174"/>
            <a:ext cx="562878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 err="1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Wie</a:t>
            </a:r>
            <a:r>
              <a:rPr lang="en-US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5400" b="1" spc="50" dirty="0" err="1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geht</a:t>
            </a:r>
            <a:r>
              <a:rPr lang="en-US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5400" b="1" spc="50" dirty="0" err="1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es</a:t>
            </a:r>
            <a:r>
              <a:rPr lang="en-US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 dir?</a:t>
            </a:r>
            <a:endParaRPr lang="ru-RU" sz="5400" b="1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84458" y="2554678"/>
            <a:ext cx="4929222" cy="923330"/>
          </a:xfrm>
          <a:prstGeom prst="rect">
            <a:avLst/>
          </a:prstGeom>
          <a:solidFill>
            <a:srgbClr val="00B050"/>
          </a:solidFill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 err="1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Danke</a:t>
            </a:r>
            <a:r>
              <a:rPr lang="ru-RU" sz="54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,</a:t>
            </a:r>
            <a:r>
              <a:rPr lang="en-US" sz="54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gut!</a:t>
            </a:r>
            <a:endParaRPr lang="ru-RU" sz="54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7500" y="4538663"/>
            <a:ext cx="3838575" cy="923925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spc="50" dirty="0">
                <a:ln w="11430"/>
                <a:solidFill>
                  <a:srgbClr val="D9B247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So la-la!</a:t>
            </a:r>
            <a:endParaRPr lang="ru-RU" sz="5400" b="1" spc="50" dirty="0">
              <a:ln w="11430"/>
              <a:solidFill>
                <a:srgbClr val="D9B247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18437" name="Рисунок 3" descr="C:\Users\User\Desktop\i (1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" y="1614488"/>
            <a:ext cx="2176463" cy="200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Рисунок 7" descr="C:\Users\User\Desktop\i (1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3700" y="4376738"/>
            <a:ext cx="2046288" cy="191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041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Файлы школа\ИКТ педсовет\10000015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2136" y="1597306"/>
            <a:ext cx="8475787" cy="478034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634357" y="536651"/>
            <a:ext cx="35637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5400" b="1" cap="none" spc="0" dirty="0">
              <a:ln/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kab4\Downloads\10000018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5187" y="0"/>
            <a:ext cx="38679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02119" y="260880"/>
            <a:ext cx="455124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Проектная</a:t>
            </a:r>
          </a:p>
          <a:p>
            <a:pPr algn="ctr"/>
            <a:r>
              <a:rPr lang="ru-RU" sz="5400" b="1" dirty="0" smtClean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деятельность</a:t>
            </a:r>
            <a:endParaRPr lang="ru-RU" sz="5400" b="1" cap="none" spc="0" dirty="0">
              <a:ln/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760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112000" y="1696053"/>
            <a:ext cx="33237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/>
                <a:ea typeface="Calibri"/>
              </a:rPr>
              <a:t>говорение, </a:t>
            </a:r>
            <a:endParaRPr lang="ru-RU" sz="4000" b="1" dirty="0" smtClean="0">
              <a:solidFill>
                <a:srgbClr val="FF0000"/>
              </a:solidFill>
              <a:latin typeface="Times New Roman"/>
              <a:ea typeface="Calibri"/>
            </a:endParaRPr>
          </a:p>
          <a:p>
            <a:r>
              <a:rPr lang="ru-RU" sz="4000" b="1" dirty="0" err="1" smtClean="0">
                <a:solidFill>
                  <a:srgbClr val="FF0000"/>
                </a:solidFill>
                <a:latin typeface="Times New Roman"/>
                <a:ea typeface="Calibri"/>
              </a:rPr>
              <a:t>аудирование</a:t>
            </a:r>
            <a:r>
              <a:rPr lang="ru-RU" sz="4000" b="1" dirty="0">
                <a:solidFill>
                  <a:srgbClr val="FF0000"/>
                </a:solidFill>
                <a:latin typeface="Times New Roman"/>
                <a:ea typeface="Calibri"/>
              </a:rPr>
              <a:t>, </a:t>
            </a:r>
            <a:endParaRPr lang="ru-RU" sz="4000" b="1" dirty="0" smtClean="0">
              <a:solidFill>
                <a:srgbClr val="FF0000"/>
              </a:solidFill>
              <a:latin typeface="Times New Roman"/>
              <a:ea typeface="Calibri"/>
            </a:endParaRP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/>
                <a:ea typeface="Calibri"/>
              </a:rPr>
              <a:t>чтение,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/>
                <a:ea typeface="Calibri"/>
              </a:rPr>
              <a:t>письмо 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06285" y="2711716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800" b="1" dirty="0" smtClean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Коммуникативная компетенция</a:t>
            </a:r>
            <a:endParaRPr lang="ru-RU" sz="2800" b="1" dirty="0">
              <a:ln/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1528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2537" y="2452910"/>
            <a:ext cx="8911687" cy="1280890"/>
          </a:xfrm>
        </p:spPr>
        <p:txBody>
          <a:bodyPr>
            <a:normAutofit/>
          </a:bodyPr>
          <a:lstStyle/>
          <a:p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0" r="27827"/>
          <a:stretch/>
        </p:blipFill>
        <p:spPr bwMode="auto">
          <a:xfrm>
            <a:off x="2" y="1451433"/>
            <a:ext cx="5406572" cy="5406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40115" y="353928"/>
            <a:ext cx="105518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Словари с синтезатором речи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9" r="25446" b="27034"/>
          <a:stretch/>
        </p:blipFill>
        <p:spPr bwMode="auto">
          <a:xfrm>
            <a:off x="4920346" y="1451433"/>
            <a:ext cx="7271657" cy="5406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055" y="0"/>
            <a:ext cx="9144002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02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571" y="0"/>
            <a:ext cx="9173029" cy="6876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858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10424846" y="5883425"/>
            <a:ext cx="944641" cy="68237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55576" y="1484784"/>
            <a:ext cx="715211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>
                <a:solidFill>
                  <a:srgbClr val="CC0099"/>
                </a:solidFill>
                <a:latin typeface="Monotype Corsiva" pitchFamily="66" charset="0"/>
                <a:ea typeface="Cambria Math" pitchFamily="18" charset="0"/>
              </a:rPr>
              <a:t>Интерактивный </a:t>
            </a:r>
          </a:p>
          <a:p>
            <a:pPr algn="ctr"/>
            <a:r>
              <a:rPr lang="ru-RU" sz="4800" b="1" i="1" dirty="0">
                <a:solidFill>
                  <a:srgbClr val="CC0099"/>
                </a:solidFill>
                <a:latin typeface="Monotype Corsiva" pitchFamily="66" charset="0"/>
                <a:ea typeface="Cambria Math" pitchFamily="18" charset="0"/>
              </a:rPr>
              <a:t>тренажер - раскраска</a:t>
            </a:r>
          </a:p>
          <a:p>
            <a:pPr algn="ctr"/>
            <a:r>
              <a:rPr lang="ru-RU" sz="4800" b="1" i="1" dirty="0" smtClean="0">
                <a:solidFill>
                  <a:srgbClr val="CC0099"/>
                </a:solidFill>
                <a:latin typeface="Monotype Corsiva" pitchFamily="66" charset="0"/>
                <a:ea typeface="Cambria Math" pitchFamily="18" charset="0"/>
              </a:rPr>
              <a:t>«</a:t>
            </a:r>
            <a:r>
              <a:rPr lang="en-US" sz="4800" b="1" i="1" dirty="0" smtClean="0">
                <a:solidFill>
                  <a:srgbClr val="CC0099"/>
                </a:solidFill>
                <a:latin typeface="Monotype Corsiva" pitchFamily="66" charset="0"/>
                <a:ea typeface="Cambria Math" pitchFamily="18" charset="0"/>
              </a:rPr>
              <a:t>Die </a:t>
            </a:r>
            <a:r>
              <a:rPr lang="en-US" sz="4800" b="1" i="1" dirty="0" err="1" smtClean="0">
                <a:solidFill>
                  <a:srgbClr val="CC0099"/>
                </a:solidFill>
                <a:latin typeface="Monotype Corsiva" pitchFamily="66" charset="0"/>
                <a:ea typeface="Cambria Math" pitchFamily="18" charset="0"/>
              </a:rPr>
              <a:t>Farben</a:t>
            </a:r>
            <a:r>
              <a:rPr lang="ru-RU" sz="4800" b="1" i="1" dirty="0" smtClean="0">
                <a:solidFill>
                  <a:srgbClr val="CC0099"/>
                </a:solidFill>
                <a:latin typeface="Monotype Corsiva" pitchFamily="66" charset="0"/>
                <a:ea typeface="Cambria Math" pitchFamily="18" charset="0"/>
              </a:rPr>
              <a:t>»</a:t>
            </a:r>
            <a:endParaRPr lang="ru-RU" sz="4800" b="1" i="1" dirty="0">
              <a:solidFill>
                <a:srgbClr val="CC0099"/>
              </a:solidFill>
              <a:latin typeface="Monotype Corsiva" pitchFamily="66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98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696784" y="4507469"/>
            <a:ext cx="4800533" cy="1224136"/>
          </a:xfrm>
          <a:prstGeom prst="round2DiagRect">
            <a:avLst/>
          </a:prstGeom>
          <a:ln w="57150"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800000"/>
                </a:solidFill>
              </a:rPr>
              <a:t>КОРИЧНЕВЫЙ</a:t>
            </a:r>
            <a:endParaRPr lang="ru-RU" sz="4000" b="1" dirty="0">
              <a:solidFill>
                <a:srgbClr val="8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5360" y="260648"/>
            <a:ext cx="6624736" cy="4104456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6" y="2640238"/>
            <a:ext cx="3774737" cy="4218862"/>
          </a:xfrm>
          <a:prstGeom prst="rect">
            <a:avLst/>
          </a:prstGeom>
        </p:spPr>
      </p:pic>
      <p:sp>
        <p:nvSpPr>
          <p:cNvPr id="5" name="Овал 4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7728184" y="4394351"/>
            <a:ext cx="3552697" cy="1404156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 smtClean="0">
                <a:solidFill>
                  <a:prstClr val="black"/>
                </a:solidFill>
              </a:rPr>
              <a:t>braun</a:t>
            </a:r>
            <a:endParaRPr lang="ru-RU" sz="5400" b="1" dirty="0">
              <a:solidFill>
                <a:prstClr val="black"/>
              </a:solidFill>
            </a:endParaRPr>
          </a:p>
        </p:txBody>
      </p:sp>
      <p:sp>
        <p:nvSpPr>
          <p:cNvPr id="6" name="Овал 5">
            <a:hlinkClick r:id="" action="ppaction://noaction">
              <a:snd r:embed="rId5" name="drumroll.wav"/>
            </a:hlinkClick>
          </p:cNvPr>
          <p:cNvSpPr/>
          <p:nvPr/>
        </p:nvSpPr>
        <p:spPr>
          <a:xfrm>
            <a:off x="7440151" y="548680"/>
            <a:ext cx="3460333" cy="144016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prstClr val="black"/>
                </a:solidFill>
              </a:rPr>
              <a:t>gelb</a:t>
            </a:r>
            <a:endParaRPr lang="ru-RU" sz="5400" b="1" dirty="0">
              <a:solidFill>
                <a:prstClr val="black"/>
              </a:solidFill>
            </a:endParaRPr>
          </a:p>
        </p:txBody>
      </p:sp>
      <p:sp>
        <p:nvSpPr>
          <p:cNvPr id="7" name="Овал 6">
            <a:hlinkClick r:id="" action="ppaction://noaction">
              <a:snd r:embed="rId5" name="drumroll.wav"/>
            </a:hlinkClick>
          </p:cNvPr>
          <p:cNvSpPr/>
          <p:nvPr/>
        </p:nvSpPr>
        <p:spPr>
          <a:xfrm>
            <a:off x="7540889" y="2420891"/>
            <a:ext cx="3340665" cy="1397399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prstClr val="black"/>
                </a:solidFill>
              </a:rPr>
              <a:t>rot</a:t>
            </a:r>
            <a:endParaRPr lang="ru-RU" sz="5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37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867015" y="736709"/>
            <a:ext cx="70447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Презентация - тренажёр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2296889"/>
            <a:ext cx="6081487" cy="4561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488" y="2275115"/>
            <a:ext cx="6110515" cy="4582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369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1" y="1436916"/>
            <a:ext cx="6981371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Инновация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области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образования предполагает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интенсивное внедрение и применение новых информационных технологий, использование всех средств коммуникаций, способствующих формированию интеллектуально развитой творческой личности, хорошо ориентирующейся в информационном пространстве, готовой к саморазвитию и применению этих знаний в будущей профессиональной деятельности.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49699" y="420905"/>
            <a:ext cx="22501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ФГОС</a:t>
            </a:r>
            <a:endParaRPr lang="ru-RU" sz="5400" b="1" cap="none" spc="0" dirty="0">
              <a:ln/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00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4" b="15674"/>
          <a:stretch/>
        </p:blipFill>
        <p:spPr bwMode="auto">
          <a:xfrm>
            <a:off x="1745452" y="261257"/>
            <a:ext cx="10228833" cy="6596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85697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914" y="43543"/>
            <a:ext cx="9231086" cy="6923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25835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36"/>
          <a:stretch/>
        </p:blipFill>
        <p:spPr bwMode="auto">
          <a:xfrm>
            <a:off x="1683657" y="-261257"/>
            <a:ext cx="6531429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51458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898" y="0"/>
            <a:ext cx="8572498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H="1">
            <a:off x="5573486" y="3135086"/>
            <a:ext cx="3512457" cy="7112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660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14" y="1"/>
            <a:ext cx="9231085" cy="6923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>
            <a:off x="7953829" y="478971"/>
            <a:ext cx="1465942" cy="59508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581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137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" t="28967" r="5505" b="6547"/>
          <a:stretch/>
        </p:blipFill>
        <p:spPr bwMode="auto">
          <a:xfrm>
            <a:off x="26228" y="3"/>
            <a:ext cx="12241921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Прямая со стрелкой 8"/>
          <p:cNvCxnSpPr/>
          <p:nvPr/>
        </p:nvCxnSpPr>
        <p:spPr>
          <a:xfrm rot="5400000" flipH="1" flipV="1">
            <a:off x="3993268" y="821805"/>
            <a:ext cx="1782501" cy="159730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42946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799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170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0705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625569" y="2270650"/>
            <a:ext cx="16866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ИКТ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57371" y="562490"/>
            <a:ext cx="465908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Реализует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способ обучения,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Обучающиеся становятся активными участниками урока;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Позволяет персонифицировать обучение;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Уменьшение субъективной оценки знаний;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Создаёт комфортную атмосферу на уроке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4470400" y="2567215"/>
            <a:ext cx="711200" cy="3301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22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572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92660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771" y="0"/>
            <a:ext cx="9202057" cy="6901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>
            <a:off x="6792686" y="377371"/>
            <a:ext cx="1669143" cy="36285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227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684" y="203200"/>
            <a:ext cx="8873066" cy="665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13" t="3372" r="3275" b="25993"/>
          <a:stretch/>
        </p:blipFill>
        <p:spPr bwMode="auto">
          <a:xfrm>
            <a:off x="5714593" y="1233715"/>
            <a:ext cx="6477408" cy="562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85793" y="159653"/>
            <a:ext cx="36576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4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Мои планы</a:t>
            </a:r>
            <a:endParaRPr lang="ru-RU" sz="4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14" t="4167"/>
          <a:stretch/>
        </p:blipFill>
        <p:spPr bwMode="auto">
          <a:xfrm>
            <a:off x="391886" y="1363245"/>
            <a:ext cx="4914563" cy="5494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 flipH="1" flipV="1">
            <a:off x="1422400" y="2830286"/>
            <a:ext cx="3062514" cy="104502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058" y="-130631"/>
            <a:ext cx="9318172" cy="6988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645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452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ab4\Downloads\Telegram Desktop\photo_2025-04-14_12-09-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301" y="0"/>
            <a:ext cx="30861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860771" y="369278"/>
            <a:ext cx="408477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Нейросеть</a:t>
            </a:r>
            <a:endParaRPr lang="ru-RU" sz="5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5400" b="1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Deepseek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637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734264" y="548225"/>
            <a:ext cx="26917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ВЫВОД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2589212" y="1582057"/>
            <a:ext cx="5930674" cy="4320969"/>
          </a:xfrm>
        </p:spPr>
        <p:txBody>
          <a:bodyPr>
            <a:normAutofit fontScale="85000" lnSpcReduction="2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Уроки с использованием ИКТ дают возможность проводить занятия на более высоком уровне</a:t>
            </a:r>
          </a:p>
          <a:p>
            <a:pPr lvl="0">
              <a:buClr>
                <a:srgbClr val="4A66AC"/>
              </a:buClr>
            </a:pPr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Способствуют саморазвитию, самообразованию и самоконтролю </a:t>
            </a:r>
            <a:r>
              <a:rPr lang="ru-RU" sz="32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itchFamily="18" charset="0"/>
                <a:cs typeface="Times New Roman" pitchFamily="18" charset="0"/>
              </a:rPr>
              <a:t>обучающихся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Повышают мотивацию обучающихся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Формируют творческую личность, хорошо ориентирующуюся в информационном пространстве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айлы школа\ИКТ педсовет\10000015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3877519" cy="687503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87249" y="2805290"/>
            <a:ext cx="37258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урока</a:t>
            </a:r>
            <a:endParaRPr lang="ru-RU" sz="5400" b="1" cap="none" spc="0" dirty="0">
              <a:ln/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 descr="E:\учитель года\картинка\Без назван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9" t="2699" r="3123" b="2213"/>
          <a:stretch>
            <a:fillRect/>
          </a:stretch>
        </p:blipFill>
        <p:spPr bwMode="auto">
          <a:xfrm>
            <a:off x="774700" y="1238250"/>
            <a:ext cx="2322513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2" descr="E:\учитель года\картинка\яйцо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725" y="3070225"/>
            <a:ext cx="2027238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3" name="Picture 3" descr="E:\учитель года\картинка\дерево 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8423" y="3133164"/>
            <a:ext cx="4064000" cy="3048000"/>
          </a:xfrm>
          <a:prstGeom prst="ellipse">
            <a:avLst/>
          </a:prstGeom>
          <a:ln w="63500" cap="rnd">
            <a:solidFill>
              <a:srgbClr val="FB210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496868" y="839774"/>
            <a:ext cx="7493270" cy="7386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 err="1">
                <a:ln w="12700">
                  <a:solidFill>
                    <a:srgbClr val="212121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</a:rPr>
              <a:t>Wie</a:t>
            </a:r>
            <a:r>
              <a:rPr lang="en-US" sz="2400" b="1" dirty="0">
                <a:ln w="12700">
                  <a:solidFill>
                    <a:srgbClr val="212121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2400" b="1" dirty="0" err="1">
                <a:ln w="12700">
                  <a:solidFill>
                    <a:srgbClr val="212121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</a:rPr>
              <a:t>feiern</a:t>
            </a:r>
            <a:r>
              <a:rPr lang="en-US" sz="2400" b="1" dirty="0">
                <a:ln w="12700">
                  <a:solidFill>
                    <a:srgbClr val="212121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2400" b="1" dirty="0" err="1">
                <a:ln w="12700">
                  <a:solidFill>
                    <a:srgbClr val="212121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</a:rPr>
              <a:t>Ostern</a:t>
            </a:r>
            <a:r>
              <a:rPr lang="en-US" sz="2400" b="1" dirty="0">
                <a:ln w="12700">
                  <a:solidFill>
                    <a:srgbClr val="212121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</a:rPr>
              <a:t> in Deutschland und in </a:t>
            </a:r>
            <a:r>
              <a:rPr lang="en-US" sz="2400" b="1" dirty="0" err="1">
                <a:ln w="12700">
                  <a:solidFill>
                    <a:srgbClr val="212121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</a:rPr>
              <a:t>Russland</a:t>
            </a:r>
            <a:endParaRPr lang="ru-RU" sz="2400" b="1" dirty="0">
              <a:ln w="12700">
                <a:solidFill>
                  <a:srgbClr val="212121">
                    <a:satMod val="1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dirty="0">
              <a:ln w="12700">
                <a:solidFill>
                  <a:srgbClr val="212121">
                    <a:satMod val="1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5606" name="Picture 8" descr="i22-3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738" y="2600325"/>
            <a:ext cx="23368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Рисунок 10" descr="ярило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3463" y="474663"/>
            <a:ext cx="1285875" cy="129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942296" y="1879315"/>
            <a:ext cx="37697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Цель урока</a:t>
            </a:r>
            <a:endParaRPr lang="ru-RU" sz="5400" b="1" cap="none" spc="0" dirty="0">
              <a:ln/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682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703" y="3730170"/>
            <a:ext cx="3925255" cy="2672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983755" y="4379447"/>
            <a:ext cx="23562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sz="5400" b="1" cap="none" spc="0" dirty="0">
              <a:ln/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322197" y="4317357"/>
            <a:ext cx="25580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урока</a:t>
            </a:r>
            <a:endParaRPr lang="ru-RU" sz="5400" dirty="0"/>
          </a:p>
        </p:txBody>
      </p:sp>
      <p:pic>
        <p:nvPicPr>
          <p:cNvPr id="1026" name="Picture 2" descr="C:\Users\kab4\Downloads\Telegram Desktop\photo_2025-04-15_09-35-3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3"/>
          <a:stretch/>
        </p:blipFill>
        <p:spPr bwMode="auto">
          <a:xfrm>
            <a:off x="833842" y="591566"/>
            <a:ext cx="2025474" cy="3834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kab4\Downloads\Telegram Desktop\photo_2025-04-15_09-35-5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96" b="31173"/>
          <a:stretch/>
        </p:blipFill>
        <p:spPr bwMode="auto">
          <a:xfrm>
            <a:off x="8086701" y="591564"/>
            <a:ext cx="3243084" cy="2847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kab4\Downloads\Telegram Desktop\photo_2025-04-15_09-36-07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4" t="4959"/>
          <a:stretch/>
        </p:blipFill>
        <p:spPr bwMode="auto">
          <a:xfrm>
            <a:off x="3122489" y="592211"/>
            <a:ext cx="4802312" cy="3015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775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 l="7690" t="6920" r="7627" b="7342"/>
          <a:stretch>
            <a:fillRect/>
          </a:stretch>
        </p:blipFill>
        <p:spPr bwMode="auto">
          <a:xfrm>
            <a:off x="1" y="0"/>
            <a:ext cx="12192000" cy="6943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48105111_1251531744_2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9" y="785813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Прямоугольник 2"/>
          <p:cNvSpPr>
            <a:spLocks noChangeArrowheads="1"/>
          </p:cNvSpPr>
          <p:nvPr/>
        </p:nvSpPr>
        <p:spPr bwMode="auto">
          <a:xfrm>
            <a:off x="3255966" y="2819401"/>
            <a:ext cx="643637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sz="4000" b="1">
                <a:solidFill>
                  <a:srgbClr val="FF0000"/>
                </a:solidFill>
                <a:cs typeface="Arial" charset="0"/>
              </a:rPr>
              <a:t>Schaut bitte an die Tafel! </a:t>
            </a:r>
            <a:endParaRPr lang="ru-RU" sz="4000" b="1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71070" y="4413377"/>
            <a:ext cx="385849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n/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Релаксация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421349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6441" t="7928" r="7432" b="6908"/>
          <a:stretch>
            <a:fillRect/>
          </a:stretch>
        </p:blipFill>
        <p:spPr bwMode="auto">
          <a:xfrm>
            <a:off x="0" y="-1"/>
            <a:ext cx="12192327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Легкий дым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E4E49EB0-FB00-41F5-9359-4843D783A23D}"/>
    </a:ext>
  </a:extLst>
</a:theme>
</file>

<file path=ppt/theme/theme5.xml><?xml version="1.0" encoding="utf-8"?>
<a:theme xmlns:a="http://schemas.openxmlformats.org/drawingml/2006/main" name="1_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E4E49EB0-FB00-41F5-9359-4843D783A23D}"/>
    </a:ext>
  </a:extLst>
</a:theme>
</file>

<file path=ppt/theme/theme6.xml><?xml version="1.0" encoding="utf-8"?>
<a:theme xmlns:a="http://schemas.openxmlformats.org/drawingml/2006/main" name="2_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E4E49EB0-FB00-41F5-9359-4843D783A23D}"/>
    </a:ext>
  </a:extLst>
</a:theme>
</file>

<file path=ppt/theme/theme7.xml><?xml version="1.0" encoding="utf-8"?>
<a:theme xmlns:a="http://schemas.openxmlformats.org/drawingml/2006/main" name="3_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E4E49EB0-FB00-41F5-9359-4843D783A23D}"/>
    </a:ext>
  </a:extLst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3455</TotalTime>
  <Words>193</Words>
  <Application>Microsoft Office PowerPoint</Application>
  <PresentationFormat>Произвольный</PresentationFormat>
  <Paragraphs>48</Paragraphs>
  <Slides>37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37</vt:i4>
      </vt:variant>
    </vt:vector>
  </HeadingPairs>
  <TitlesOfParts>
    <vt:vector size="44" baseType="lpstr">
      <vt:lpstr>Легкий дым</vt:lpstr>
      <vt:lpstr>Тема Office</vt:lpstr>
      <vt:lpstr>1_Тема Office</vt:lpstr>
      <vt:lpstr>Натуральные материалы</vt:lpstr>
      <vt:lpstr>1_Натуральные материалы</vt:lpstr>
      <vt:lpstr>2_Натуральные материалы</vt:lpstr>
      <vt:lpstr>3_Натуральные материалы</vt:lpstr>
      <vt:lpstr>ИКТ на уроке немецкого языка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Обобщение опыта</dc:title>
  <dc:creator>Qwerty Qwertyu</dc:creator>
  <cp:lastModifiedBy>kab4</cp:lastModifiedBy>
  <cp:revision>381</cp:revision>
  <cp:lastPrinted>2017-12-11T21:57:37Z</cp:lastPrinted>
  <dcterms:created xsi:type="dcterms:W3CDTF">2017-12-08T20:18:37Z</dcterms:created>
  <dcterms:modified xsi:type="dcterms:W3CDTF">2025-04-21T07:46:48Z</dcterms:modified>
</cp:coreProperties>
</file>