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73" r:id="rId4"/>
    <p:sldId id="259" r:id="rId5"/>
    <p:sldId id="274" r:id="rId6"/>
    <p:sldId id="275" r:id="rId7"/>
    <p:sldId id="276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98AE-2E30-4E79-B2A6-E96003C627AB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98726-07CC-4067-AE0A-9C12C21725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98AE-2E30-4E79-B2A6-E96003C627AB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98726-07CC-4067-AE0A-9C12C2172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98AE-2E30-4E79-B2A6-E96003C627AB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98726-07CC-4067-AE0A-9C12C2172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98AE-2E30-4E79-B2A6-E96003C627AB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98726-07CC-4067-AE0A-9C12C21725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98AE-2E30-4E79-B2A6-E96003C627AB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98726-07CC-4067-AE0A-9C12C2172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98AE-2E30-4E79-B2A6-E96003C627AB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98726-07CC-4067-AE0A-9C12C21725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98AE-2E30-4E79-B2A6-E96003C627AB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98726-07CC-4067-AE0A-9C12C21725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98AE-2E30-4E79-B2A6-E96003C627AB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98726-07CC-4067-AE0A-9C12C2172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98AE-2E30-4E79-B2A6-E96003C627AB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98726-07CC-4067-AE0A-9C12C2172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98AE-2E30-4E79-B2A6-E96003C627AB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98726-07CC-4067-AE0A-9C12C2172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98AE-2E30-4E79-B2A6-E96003C627AB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98726-07CC-4067-AE0A-9C12C21725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9BA98AE-2E30-4E79-B2A6-E96003C627AB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AF98726-07CC-4067-AE0A-9C12C2172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19615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9" name="Picture 5" descr="http://zabavnik.club/wp-content/uploads/rannyaya_osen_5_251104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99" y="-30128"/>
            <a:ext cx="9125001" cy="7059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78750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196152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C:\Users\Пользователь\Downloads\b0493a9e78486db5edafa837664b769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96660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271</TotalTime>
  <Words>0</Words>
  <Application>Microsoft Office PowerPoint</Application>
  <PresentationFormat>Экран (4:3)</PresentationFormat>
  <Paragraphs>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ira</dc:creator>
  <cp:lastModifiedBy>Пользователь</cp:lastModifiedBy>
  <cp:revision>20</cp:revision>
  <dcterms:created xsi:type="dcterms:W3CDTF">2020-10-25T16:06:46Z</dcterms:created>
  <dcterms:modified xsi:type="dcterms:W3CDTF">2024-11-10T14:30:42Z</dcterms:modified>
</cp:coreProperties>
</file>