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6" r:id="rId3"/>
    <p:sldId id="290" r:id="rId4"/>
    <p:sldId id="291" r:id="rId5"/>
    <p:sldId id="292" r:id="rId6"/>
    <p:sldId id="281" r:id="rId7"/>
    <p:sldId id="282" r:id="rId8"/>
    <p:sldId id="283" r:id="rId9"/>
    <p:sldId id="288" r:id="rId10"/>
    <p:sldId id="289" r:id="rId11"/>
    <p:sldId id="287" r:id="rId12"/>
    <p:sldId id="285" r:id="rId13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1F20"/>
    <a:srgbClr val="D5AB81"/>
    <a:srgbClr val="996633"/>
    <a:srgbClr val="FFED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87" autoAdjust="0"/>
    <p:restoredTop sz="94629" autoAdjust="0"/>
  </p:normalViewPr>
  <p:slideViewPr>
    <p:cSldViewPr>
      <p:cViewPr varScale="1">
        <p:scale>
          <a:sx n="104" d="100"/>
          <a:sy n="104" d="100"/>
        </p:scale>
        <p:origin x="85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EDA61-7089-4A02-9F19-A744C2D4CE1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07D688-EF1E-46D9-B801-DB30D48847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70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06034" y="1600200"/>
            <a:ext cx="9446684" cy="1066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06034" y="2819400"/>
            <a:ext cx="7008284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CB38E-BAE5-45D1-9FAF-D75411984717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9AEB-69F5-40C0-856C-7DAB428C0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41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F8194-C87F-4B4B-813E-5AB945D6C13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991A2-3EFE-4FF0-AD35-F3C4EE4FD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71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92633" y="685801"/>
            <a:ext cx="2362200" cy="54403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06033" y="685801"/>
            <a:ext cx="6883400" cy="54403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3FD87-7B0A-4C62-8CCD-1407F931AA8B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1CCF7-31B4-4EE1-88F1-7F8093759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172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371601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27200" y="3048000"/>
            <a:ext cx="85344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9DEED9F3-DD8E-4B1D-8A91-28B2FDECDEF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B8095A6-B82A-4B91-9A93-D8362BB58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32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FF171-BC7B-4512-996C-EBA601A4FE0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0ACD9-DC77-4123-B9E1-8D47B03D2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723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B13AB5-DB40-4705-BBC2-29530ED04AA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6BC59-C82F-4BDA-8190-625708996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707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C0AB69-275F-46B7-884E-DA49CCDE403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C5924-AA0C-411E-AB73-69A3FADCC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667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B2B0E-F35C-44E8-8903-40B352BAA51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33642-2B6F-4444-8293-913938A3A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655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D43A4-1D76-4C86-8616-C5B71ED9776D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6360E-201D-49E0-BD0C-CA9E62EDF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53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217719-A1AC-4B10-8563-8B8588467F2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92B27-9263-482F-8B5E-3D5554A85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217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5CE678-C606-4821-90C0-AB39DB62421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EA6F4-09ED-47CD-9ED3-16654BFA8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797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39AD2-1EB4-4547-BF2E-DE7E475E613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4E0F2-7F8C-4955-8E10-5B76413DC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385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DE428-1A63-428B-9FCF-6FC32C58AA2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E9181-0260-443A-8E20-455E3CD91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257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6947C-CEAE-49E9-BC2E-14944667EDBE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096C1-09EF-4B4A-8D60-5FF1FFD74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279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1E3CC-7711-4FD5-A937-1BD79EC9C5E4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0818C-EE75-47CE-8502-73328C4AD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42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C5AE8-BDD5-4F86-9E18-E4E54805FA77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655AA-0579-4821-95CE-65640F238F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920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06033" y="1600201"/>
            <a:ext cx="340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12833" y="1600201"/>
            <a:ext cx="340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B19429-6E54-4551-B563-3CC3E71DDF52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5F781-B627-4D0C-AC0C-E190D643C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7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FA72F-7CAF-45EA-91C4-38ED07F020A5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85666-160C-4A22-A7F1-AF10FA318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75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F3285-33D7-4F5E-A16F-2FAD020ECE8C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D7039C-AD31-4A32-B9CE-CDF5ECC59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558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B686E-39E4-4116-B7BA-11AD1C5F3DBA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AD6D1-8458-478A-843C-A8994A1D6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41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A2093-856D-45CD-A14D-3955F2E3FEE1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303FC-1DF5-4D8E-8CF6-DC79B9221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641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CA47E-6468-465B-B87B-2219AFFFC159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D21A7-A27D-44A4-AFE6-A1B7A0F64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26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06033" y="685800"/>
            <a:ext cx="94488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06033" y="1600201"/>
            <a:ext cx="7010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Нажмите кнопку, чтобы изменить стили основного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29375"/>
            <a:ext cx="2844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9B8049A-DF08-4B13-B596-46F8F9FD8B08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29375"/>
            <a:ext cx="3860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29375"/>
            <a:ext cx="28448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798F1D-0865-4457-82D4-72304E054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59308718-B286-4584-8363-67A556114E65}" type="datetimeFigureOut">
              <a:rPr lang="ru-RU"/>
              <a:pPr>
                <a:defRPr/>
              </a:pPr>
              <a:t>11.12.2024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fld id="{297E403D-D5F6-41E8-8A2F-CAF2823CD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-1" y="188641"/>
            <a:ext cx="121920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latin typeface="Impact" panose="020B0806030902050204" pitchFamily="34" charset="0"/>
                <a:cs typeface="Times New Roman" pitchFamily="18" charset="0"/>
              </a:rPr>
              <a:t>Государственное казенное общеобразовательное учреждение</a:t>
            </a:r>
          </a:p>
          <a:p>
            <a:pPr algn="ctr" eaLnBrk="1" hangingPunct="1"/>
            <a:r>
              <a:rPr lang="ru-RU" sz="2400" dirty="0">
                <a:latin typeface="Impact" panose="020B0806030902050204" pitchFamily="34" charset="0"/>
                <a:cs typeface="Times New Roman" pitchFamily="18" charset="0"/>
              </a:rPr>
              <a:t>«Буденновский казачий кадетский корпус имени Героя Российской Федерации Владимира Владимировича Попова»»</a:t>
            </a:r>
          </a:p>
        </p:txBody>
      </p:sp>
      <p:sp>
        <p:nvSpPr>
          <p:cNvPr id="5123" name="TextBox 7"/>
          <p:cNvSpPr txBox="1">
            <a:spLocks noChangeArrowheads="1"/>
          </p:cNvSpPr>
          <p:nvPr/>
        </p:nvSpPr>
        <p:spPr bwMode="auto">
          <a:xfrm>
            <a:off x="6524103" y="4626430"/>
            <a:ext cx="56166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sz="2800" dirty="0">
                <a:latin typeface="Impact" panose="020B0806030902050204" pitchFamily="34" charset="0"/>
                <a:cs typeface="Times New Roman" pitchFamily="18" charset="0"/>
              </a:rPr>
              <a:t>Учитель математики</a:t>
            </a:r>
          </a:p>
          <a:p>
            <a:pPr algn="r" eaLnBrk="1" hangingPunct="1"/>
            <a:r>
              <a:rPr lang="ru-RU" sz="2800" dirty="0">
                <a:latin typeface="Impact" panose="020B0806030902050204" pitchFamily="34" charset="0"/>
                <a:cs typeface="Times New Roman" pitchFamily="18" charset="0"/>
              </a:rPr>
              <a:t>высшей категории</a:t>
            </a:r>
          </a:p>
          <a:p>
            <a:pPr algn="r" eaLnBrk="1" hangingPunct="1"/>
            <a:r>
              <a:rPr lang="ru-RU" sz="2800" dirty="0">
                <a:latin typeface="Impact" panose="020B0806030902050204" pitchFamily="34" charset="0"/>
                <a:cs typeface="Times New Roman" pitchFamily="18" charset="0"/>
              </a:rPr>
              <a:t>Берсункаев Михаил Данилович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23308" y="1626767"/>
            <a:ext cx="12192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Times New Roman" pitchFamily="18" charset="0"/>
              </a:rPr>
              <a:t>«Приоритет духовного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Times New Roman" pitchFamily="18" charset="0"/>
              </a:rPr>
              <a:t>над материальным»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Times New Roman" pitchFamily="18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CB90E11-8BE6-4CCC-917E-3009B50C0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57" b="97576" l="6823" r="92344">
                        <a14:foregroundMark x1="53177" y1="5657" x2="53177" y2="5657"/>
                        <a14:foregroundMark x1="41302" y1="85455" x2="41302" y2="85455"/>
                        <a14:foregroundMark x1="11302" y1="83535" x2="11302" y2="83535"/>
                        <a14:foregroundMark x1="6823" y1="80404" x2="6823" y2="80404"/>
                        <a14:foregroundMark x1="67083" y1="85455" x2="67083" y2="85455"/>
                        <a14:foregroundMark x1="80313" y1="88889" x2="80313" y2="88889"/>
                        <a14:foregroundMark x1="78385" y1="97576" x2="78385" y2="97576"/>
                        <a14:foregroundMark x1="92344" y1="82424" x2="92344" y2="82424"/>
                        <a14:foregroundMark x1="91302" y1="90303" x2="91302" y2="90303"/>
                        <a14:foregroundMark x1="39115" y1="39697" x2="39115" y2="39697"/>
                        <a14:backgroundMark x1="43646" y1="83838" x2="43646" y2="83838"/>
                        <a14:backgroundMark x1="57240" y1="89394" x2="57240" y2="89394"/>
                        <a14:backgroundMark x1="78125" y1="96768" x2="78125" y2="96768"/>
                        <a14:backgroundMark x1="52188" y1="80404" x2="52188" y2="804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2" y="3618891"/>
            <a:ext cx="4640064" cy="239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66E8E6-B735-49A2-A2DF-9F6F05BE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9040" y="1429619"/>
            <a:ext cx="7873919" cy="5251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1C39570-820E-48CB-BA0A-0572F7261982}"/>
              </a:ext>
            </a:extLst>
          </p:cNvPr>
          <p:cNvSpPr txBox="1"/>
          <p:nvPr/>
        </p:nvSpPr>
        <p:spPr>
          <a:xfrm>
            <a:off x="191344" y="44624"/>
            <a:ext cx="118093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«Разум и чувство — две силы, равно нуждающиеся друг в друге,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мертвые и ничтожные одна без другой»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</a:rPr>
              <a:t>В. Г. Белинский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2113953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61E4A5-DDCB-4DEE-A146-F781916F7F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978833"/>
            <a:ext cx="10422901" cy="587916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B23DCC-5B37-4A62-9B06-986CC886C0B1}"/>
              </a:ext>
            </a:extLst>
          </p:cNvPr>
          <p:cNvSpPr txBox="1"/>
          <p:nvPr/>
        </p:nvSpPr>
        <p:spPr>
          <a:xfrm>
            <a:off x="47328" y="0"/>
            <a:ext cx="120973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/>
            <a:r>
              <a:rPr lang="ru-RU" sz="2800" i="1" dirty="0">
                <a:latin typeface="Times New Roman" panose="02020603050405020304" pitchFamily="18" charset="0"/>
              </a:rPr>
              <a:t>«Дети определяют будущее, потому что они уже живут будущим».</a:t>
            </a:r>
          </a:p>
          <a:p>
            <a:pPr algn="r" fontAlgn="base"/>
            <a:r>
              <a:rPr lang="ru-RU" sz="2800" i="1" dirty="0">
                <a:latin typeface="Times New Roman" panose="02020603050405020304" pitchFamily="18" charset="0"/>
              </a:rPr>
              <a:t>Владимир Владимирович Путин</a:t>
            </a:r>
          </a:p>
        </p:txBody>
      </p:sp>
    </p:spTree>
    <p:extLst>
      <p:ext uri="{BB962C8B-B14F-4D97-AF65-F5344CB8AC3E}">
        <p14:creationId xmlns:p14="http://schemas.microsoft.com/office/powerpoint/2010/main" val="2655401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4316CD-09EF-4987-AB50-96D3A7A97853}"/>
              </a:ext>
            </a:extLst>
          </p:cNvPr>
          <p:cNvSpPr txBox="1"/>
          <p:nvPr/>
        </p:nvSpPr>
        <p:spPr>
          <a:xfrm>
            <a:off x="-3231" y="1463873"/>
            <a:ext cx="6552728" cy="3693319"/>
          </a:xfrm>
          <a:prstGeom prst="rect">
            <a:avLst/>
          </a:prstGeom>
          <a:noFill/>
        </p:spPr>
        <p:txBody>
          <a:bodyPr wrap="square" numCol="1">
            <a:spAutoFit/>
          </a:bodyPr>
          <a:lstStyle/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стою я у обрыва.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может, жду я чудо, диво?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Настал закат моей души.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буду помнить вас, а вы?</a:t>
            </a:r>
          </a:p>
          <a:p>
            <a:endParaRPr lang="ru-RU" sz="2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 ничего ужасней на земле: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Прожить всю жизнь в кромешной тьме.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отдал я бы все богатства</a:t>
            </a:r>
          </a:p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лучик солнца в темном царстве.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B20471-2B05-4886-A828-9BBF5302D1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5" t="1287" r="7476" b="-1287"/>
          <a:stretch/>
        </p:blipFill>
        <p:spPr>
          <a:xfrm>
            <a:off x="6240016" y="-1"/>
            <a:ext cx="5976664" cy="695695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15943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74BC75-043E-4758-A92A-70501CAEF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544" b="3579"/>
          <a:stretch/>
        </p:blipFill>
        <p:spPr>
          <a:xfrm>
            <a:off x="0" y="1196752"/>
            <a:ext cx="12192000" cy="56612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BB5138-43FD-4C68-8F51-48C8EEDD42E1}"/>
              </a:ext>
            </a:extLst>
          </p:cNvPr>
          <p:cNvSpPr txBox="1"/>
          <p:nvPr/>
        </p:nvSpPr>
        <p:spPr>
          <a:xfrm>
            <a:off x="2531604" y="0"/>
            <a:ext cx="712879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отдал я бы все богатства</a:t>
            </a:r>
          </a:p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лучик солнца в темном царстве.</a:t>
            </a:r>
          </a:p>
        </p:txBody>
      </p:sp>
    </p:spTree>
    <p:extLst>
      <p:ext uri="{BB962C8B-B14F-4D97-AF65-F5344CB8AC3E}">
        <p14:creationId xmlns:p14="http://schemas.microsoft.com/office/powerpoint/2010/main" val="308810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8D63BB5-FB14-42A1-9414-B63EC404250F}"/>
              </a:ext>
            </a:extLst>
          </p:cNvPr>
          <p:cNvSpPr txBox="1"/>
          <p:nvPr/>
        </p:nvSpPr>
        <p:spPr>
          <a:xfrm>
            <a:off x="2153562" y="147061"/>
            <a:ext cx="78848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– День Конституции России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C0DE0F-CEF5-40D9-B865-A07F58BC8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41168"/>
            <a:ext cx="8184232" cy="20142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BD5071-20AD-4F6D-A466-7D2BE7805C3D}"/>
              </a:ext>
            </a:extLst>
          </p:cNvPr>
          <p:cNvSpPr txBox="1"/>
          <p:nvPr/>
        </p:nvSpPr>
        <p:spPr>
          <a:xfrm>
            <a:off x="23664" y="1025164"/>
            <a:ext cx="8136904" cy="4204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его права и свободы являются высшей ценностью;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Традиционные семейные ценности;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Духовно-нравственные ценности;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патриотизма;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Равноправие и самоопределение народов;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равным образом государственной, частной, муниципальной и иных форм собственности;</a:t>
            </a:r>
          </a:p>
          <a:p>
            <a:pPr marL="285750" indent="-285750" algn="just">
              <a:lnSpc>
                <a:spcPct val="125000"/>
              </a:lnSpc>
              <a:buClr>
                <a:srgbClr val="FF0000"/>
              </a:buClr>
              <a:buSzPct val="100000"/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каждого на образование и другие.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5D0986B-5874-44BF-8BB6-AEDDEBE837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1" t="4099" r="19198" b="752"/>
          <a:stretch/>
        </p:blipFill>
        <p:spPr bwMode="auto">
          <a:xfrm>
            <a:off x="8206502" y="731836"/>
            <a:ext cx="3985498" cy="6126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747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алыш и Карлсон">
            <a:hlinkClick r:id="" action="ppaction://media"/>
            <a:extLst>
              <a:ext uri="{FF2B5EF4-FFF2-40B4-BE49-F238E27FC236}">
                <a16:creationId xmlns:a16="http://schemas.microsoft.com/office/drawing/2014/main" id="{CA5B68E1-970D-4819-8248-B6A846C9AD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9496" y="0"/>
            <a:ext cx="9145016" cy="685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2EC613-E56E-46EB-8EB4-0F4AACBA5D25}"/>
              </a:ext>
            </a:extLst>
          </p:cNvPr>
          <p:cNvSpPr txBox="1"/>
          <p:nvPr/>
        </p:nvSpPr>
        <p:spPr>
          <a:xfrm>
            <a:off x="1522173" y="1916833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ЧТО БУДЕТ, 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ЕСЛИ ЭТО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ПРОИЗОЙДЕТ?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3DBBF8-2D75-4262-A7BD-26D3B56F2736}"/>
              </a:ext>
            </a:extLst>
          </p:cNvPr>
          <p:cNvSpPr txBox="1"/>
          <p:nvPr/>
        </p:nvSpPr>
        <p:spPr>
          <a:xfrm>
            <a:off x="6168008" y="1916900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ЧТО БУДЕТ, 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ЕСЛИ ЭТО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НЕ</a:t>
            </a:r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 ПРОИЗОЙДЕТ?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7885F3-602F-4611-908F-17E31EE6B52F}"/>
              </a:ext>
            </a:extLst>
          </p:cNvPr>
          <p:cNvSpPr txBox="1"/>
          <p:nvPr/>
        </p:nvSpPr>
        <p:spPr>
          <a:xfrm>
            <a:off x="1522173" y="4005065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ЧЕГО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НЕ</a:t>
            </a:r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 БУДЕТ, 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ЕСЛИ ЭТО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ПРОИЗОЙДЕТ?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F7E54D-5E1F-4EEE-AA63-A1389A636DE3}"/>
              </a:ext>
            </a:extLst>
          </p:cNvPr>
          <p:cNvSpPr txBox="1"/>
          <p:nvPr/>
        </p:nvSpPr>
        <p:spPr>
          <a:xfrm>
            <a:off x="6168008" y="4005065"/>
            <a:ext cx="446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ЧЕГО </a:t>
            </a: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НЕ </a:t>
            </a:r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БУДЕТ, </a:t>
            </a:r>
          </a:p>
          <a:p>
            <a:pPr algn="ctr"/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ЕСЛИ ЭТО</a:t>
            </a:r>
          </a:p>
          <a:p>
            <a:pPr algn="ctr"/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  <a:cs typeface="Calibri" panose="020F0502020204030204" pitchFamily="34" charset="0"/>
              </a:rPr>
              <a:t>НЕ</a:t>
            </a:r>
            <a:r>
              <a:rPr lang="ru-RU" sz="2800" dirty="0">
                <a:latin typeface="Arial Black" panose="020B0A04020102020204" pitchFamily="34" charset="0"/>
                <a:cs typeface="Calibri" panose="020F0502020204030204" pitchFamily="34" charset="0"/>
              </a:rPr>
              <a:t> ПРОИЗОЙДЕТ?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B09077-CAD6-42D2-AD81-82F114618D65}"/>
              </a:ext>
            </a:extLst>
          </p:cNvPr>
          <p:cNvSpPr txBox="1"/>
          <p:nvPr/>
        </p:nvSpPr>
        <p:spPr>
          <a:xfrm>
            <a:off x="2927648" y="116632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Квадрат Декарта 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4CB391E-9EC1-4D93-A6CB-52DECC96BA6E}"/>
              </a:ext>
            </a:extLst>
          </p:cNvPr>
          <p:cNvCxnSpPr/>
          <p:nvPr/>
        </p:nvCxnSpPr>
        <p:spPr>
          <a:xfrm>
            <a:off x="5986669" y="1628800"/>
            <a:ext cx="0" cy="432048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35A60D11-168D-42EF-8F42-CB0298C2476C}"/>
              </a:ext>
            </a:extLst>
          </p:cNvPr>
          <p:cNvCxnSpPr>
            <a:cxnSpLocks/>
          </p:cNvCxnSpPr>
          <p:nvPr/>
        </p:nvCxnSpPr>
        <p:spPr>
          <a:xfrm>
            <a:off x="2043572" y="3573016"/>
            <a:ext cx="7886195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543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66E8E6-B735-49A2-A2DF-9F6F05BEFF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400169"/>
            <a:ext cx="820891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17C36F7-AE25-4068-BCDF-42253BB0C19A}"/>
              </a:ext>
            </a:extLst>
          </p:cNvPr>
          <p:cNvSpPr txBox="1"/>
          <p:nvPr/>
        </p:nvSpPr>
        <p:spPr>
          <a:xfrm>
            <a:off x="191344" y="44624"/>
            <a:ext cx="118093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«Разум и чувство — две силы, равно нуждающиеся друг в друге,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мертвые и ничтожные одна без другой»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</a:rPr>
              <a:t>В. Г. Белинский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4050333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66E8E6-B735-49A2-A2DF-9F6F05BEF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544" y="1399194"/>
            <a:ext cx="8208912" cy="545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ШопенФредерик_осеннийвальс_smyslpesni_ru_083055">
            <a:hlinkClick r:id="" action="ppaction://media"/>
            <a:extLst>
              <a:ext uri="{FF2B5EF4-FFF2-40B4-BE49-F238E27FC236}">
                <a16:creationId xmlns:a16="http://schemas.microsoft.com/office/drawing/2014/main" id="{35214625-051C-4604-852D-B7FD194E0C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595" y="6202955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D6C0D3-DB6A-4671-8F74-5E6A4055A0C8}"/>
              </a:ext>
            </a:extLst>
          </p:cNvPr>
          <p:cNvSpPr txBox="1"/>
          <p:nvPr/>
        </p:nvSpPr>
        <p:spPr>
          <a:xfrm>
            <a:off x="191344" y="44624"/>
            <a:ext cx="118093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«Разум и чувство — две силы, равно нуждающиеся друг в друге,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мертвые и ничтожные одна без другой»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</a:rPr>
              <a:t>В. Г. Белинский 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385123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3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AAC75E-4EC8-4AB2-939F-86BAED327B6A}"/>
              </a:ext>
            </a:extLst>
          </p:cNvPr>
          <p:cNvSpPr txBox="1"/>
          <p:nvPr/>
        </p:nvSpPr>
        <p:spPr>
          <a:xfrm>
            <a:off x="191344" y="44624"/>
            <a:ext cx="118093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«Разум и чувство — две силы, равно нуждающиеся друг в друге,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мертвые и ничтожные одна без другой»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</a:rPr>
              <a:t>В. Г. Белинский </a:t>
            </a:r>
            <a:endParaRPr lang="ru-RU" sz="2800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19F994-B77A-4137-87BF-FE7317C193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91544" y="1399194"/>
            <a:ext cx="8208912" cy="545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7271854"/>
      </p:ext>
    </p:extLst>
  </p:cSld>
  <p:clrMapOvr>
    <a:masterClrMapping/>
  </p:clrMapOvr>
</p:sld>
</file>

<file path=ppt/theme/theme1.xml><?xml version="1.0" encoding="utf-8"?>
<a:theme xmlns:a="http://schemas.openxmlformats.org/drawingml/2006/main" name="Шаблон схемы книгохранилища">
  <a:themeElements>
    <a:clrScheme name="Шаблон схемы книгохранилищ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 схемы книгохранилища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схемы книгохранилищ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схемы книгохранилищ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схемы книгохранилищ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Шаблон оформления 'Слишком много файлов'">
  <a:themeElements>
    <a:clrScheme name="Шаблон оформления 'Слишком много файлов'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 оформления 'Слишком много файлов'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'Слишком много файлов'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Слишком много файлов'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Книги</Template>
  <TotalTime>1820</TotalTime>
  <Words>301</Words>
  <Application>Microsoft Office PowerPoint</Application>
  <PresentationFormat>Широкоэкранный</PresentationFormat>
  <Paragraphs>53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Arial Black</vt:lpstr>
      <vt:lpstr>Calibri</vt:lpstr>
      <vt:lpstr>Century Gothic</vt:lpstr>
      <vt:lpstr>Impact</vt:lpstr>
      <vt:lpstr>Times New Roman</vt:lpstr>
      <vt:lpstr>Trebuchet MS</vt:lpstr>
      <vt:lpstr>Wingdings</vt:lpstr>
      <vt:lpstr>Шаблон схемы книгохранилища</vt:lpstr>
      <vt:lpstr>Шаблон оформления 'Слишком много файлов'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Функция y=x2 и её график</dc:title>
  <dc:creator>Михаил</dc:creator>
  <cp:lastModifiedBy>Берсункаев</cp:lastModifiedBy>
  <cp:revision>198</cp:revision>
  <dcterms:created xsi:type="dcterms:W3CDTF">2009-12-07T17:30:57Z</dcterms:created>
  <dcterms:modified xsi:type="dcterms:W3CDTF">2024-12-11T17:13:57Z</dcterms:modified>
</cp:coreProperties>
</file>