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8" r:id="rId4"/>
    <p:sldId id="260" r:id="rId5"/>
    <p:sldId id="261" r:id="rId6"/>
    <p:sldId id="262" r:id="rId7"/>
    <p:sldId id="263" r:id="rId8"/>
    <p:sldId id="273" r:id="rId9"/>
    <p:sldId id="264" r:id="rId10"/>
    <p:sldId id="257" r:id="rId11"/>
    <p:sldId id="265" r:id="rId12"/>
    <p:sldId id="272" r:id="rId13"/>
    <p:sldId id="266" r:id="rId14"/>
    <p:sldId id="267" r:id="rId15"/>
    <p:sldId id="268" r:id="rId16"/>
    <p:sldId id="269" r:id="rId17"/>
    <p:sldId id="258" r:id="rId18"/>
    <p:sldId id="277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B411F-8D4E-4E2D-827D-1D20FE85C53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B667D-A2A2-4AB4-94A1-F57E4DC0F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5.png"/><Relationship Id="rId9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7.png"/><Relationship Id="rId7" Type="http://schemas.openxmlformats.org/officeDocument/2006/relationships/image" Target="../media/image2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1.png"/><Relationship Id="rId4" Type="http://schemas.openxmlformats.org/officeDocument/2006/relationships/image" Target="../media/image18.png"/><Relationship Id="rId9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9.png"/><Relationship Id="rId7" Type="http://schemas.openxmlformats.org/officeDocument/2006/relationships/image" Target="../media/image2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8.png"/><Relationship Id="rId4" Type="http://schemas.openxmlformats.org/officeDocument/2006/relationships/image" Target="../media/image16.png"/><Relationship Id="rId9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6.png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admin\Desktop\осень\fon-dlya-prezentacii-vesna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1723" y="1956628"/>
            <a:ext cx="7560840" cy="2232248"/>
          </a:xfrm>
        </p:spPr>
        <p:txBody>
          <a:bodyPr>
            <a:normAutofit lnSpcReduction="10000"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</a:t>
            </a:r>
            <a:r>
              <a:rPr lang="en-US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 ворс</a:t>
            </a:r>
            <a:r>
              <a:rPr lang="en-US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</a:t>
            </a:r>
            <a:r>
              <a:rPr lang="en-US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4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рса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пем</a:t>
            </a:r>
            <a:r>
              <a:rPr lang="en-US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4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съяс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(Лесные жители)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4515250"/>
            <a:ext cx="5976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сь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 вел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дысь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(подготовила):   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Воспитатель –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Наталья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Аалександровна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Ларукова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260648"/>
            <a:ext cx="69127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Муниципальное бюджетное дошкольное образовательное учреждение МБДОУ «Детский сад № 120» г. Сыктывкара</a:t>
            </a:r>
            <a:endParaRPr lang="ru-RU" sz="1600" dirty="0" smtClean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9718" y="131970"/>
            <a:ext cx="1564010" cy="15640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07904" y="6237312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.Сыктывкар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осень\125143454_1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admin\Desktop\осень\8eaecda75c3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707904" y="5301208"/>
            <a:ext cx="1572219" cy="1268760"/>
          </a:xfrm>
          <a:prstGeom prst="rect">
            <a:avLst/>
          </a:prstGeom>
          <a:noFill/>
        </p:spPr>
      </p:pic>
      <p:pic>
        <p:nvPicPr>
          <p:cNvPr id="1029" name="Picture 5" descr="C:\Users\admin\Desktop\осень\69537682_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12160" y="260648"/>
            <a:ext cx="1584176" cy="1196440"/>
          </a:xfrm>
          <a:prstGeom prst="rect">
            <a:avLst/>
          </a:prstGeom>
          <a:noFill/>
        </p:spPr>
      </p:pic>
      <p:pic>
        <p:nvPicPr>
          <p:cNvPr id="1030" name="Picture 6" descr="C:\Users\admin\Desktop\осень\1611454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23528" y="5064410"/>
            <a:ext cx="1944216" cy="1793590"/>
          </a:xfrm>
          <a:prstGeom prst="rect">
            <a:avLst/>
          </a:prstGeom>
          <a:noFill/>
        </p:spPr>
      </p:pic>
      <p:pic>
        <p:nvPicPr>
          <p:cNvPr id="1031" name="Picture 7" descr="C:\Users\admin\Desktop\осень\1400767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257845"/>
            <a:ext cx="2016224" cy="1841205"/>
          </a:xfrm>
          <a:prstGeom prst="rect">
            <a:avLst/>
          </a:prstGeom>
          <a:noFill/>
        </p:spPr>
      </p:pic>
      <p:pic>
        <p:nvPicPr>
          <p:cNvPr id="1032" name="Picture 8" descr="C:\Users\admin\Desktop\осень\567bb69bf01b8151d341514f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068960"/>
            <a:ext cx="2286000" cy="17145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3772" y="398936"/>
            <a:ext cx="5292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Лыддьы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кымын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тан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рса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пем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с?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admin\Desktop\осень\110674283_large_1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83573" y="4365104"/>
            <a:ext cx="3460427" cy="263828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907704" y="980728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4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7784" y="90872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3200" b="1" dirty="0" smtClean="0">
                <a:solidFill>
                  <a:srgbClr val="FF0000"/>
                </a:solidFill>
              </a:rPr>
              <a:t>5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5856" y="98072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6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051" y="1355008"/>
            <a:ext cx="1248282" cy="1248282"/>
          </a:xfrm>
          <a:prstGeom prst="rect">
            <a:avLst/>
          </a:prstGeom>
        </p:spPr>
      </p:pic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8388424" y="178522"/>
            <a:ext cx="504056" cy="504056"/>
          </a:xfrm>
          <a:prstGeom prst="actionButtonHel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\Desktop\осень\5.jpg"/>
          <p:cNvPicPr>
            <a:picLocks noChangeAspect="1" noChangeArrowheads="1"/>
          </p:cNvPicPr>
          <p:nvPr/>
        </p:nvPicPr>
        <p:blipFill>
          <a:blip r:embed="rId2" cstate="print"/>
          <a:srcRect t="5787"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pic>
        <p:nvPicPr>
          <p:cNvPr id="4" name="Picture 4" descr="C:\Users\admin\Desktop\осень\140076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308" y="1825660"/>
            <a:ext cx="3096344" cy="28275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61456" y="5642286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тані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ыджыд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admin\Desktop\осень\bd6fc8720381b56359af4c0268abd0e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516216" y="2348880"/>
            <a:ext cx="2232248" cy="22322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77480" y="302837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Ворсан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Ыджыд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  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ич</a:t>
            </a:r>
            <a:r>
              <a:rPr lang="en-US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04803" y="0"/>
            <a:ext cx="1564010" cy="1564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\Desktop\осень\5.jpg"/>
          <p:cNvPicPr>
            <a:picLocks noChangeAspect="1" noChangeArrowheads="1"/>
          </p:cNvPicPr>
          <p:nvPr/>
        </p:nvPicPr>
        <p:blipFill>
          <a:blip r:embed="rId2" cstate="print"/>
          <a:srcRect t="5787"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pic>
        <p:nvPicPr>
          <p:cNvPr id="4098" name="Picture 2" descr="C:\Users\admin\Desktop\осень\110674283_large_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628800"/>
            <a:ext cx="4392488" cy="3348907"/>
          </a:xfrm>
          <a:prstGeom prst="rect">
            <a:avLst/>
          </a:prstGeom>
          <a:noFill/>
        </p:spPr>
      </p:pic>
      <p:pic>
        <p:nvPicPr>
          <p:cNvPr id="4099" name="Picture 3" descr="C:\Users\admin\Desktop\осень\ps14620-28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83568" y="2852936"/>
            <a:ext cx="2228632" cy="18792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63150" y="597652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тані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ич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 </a:t>
            </a:r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рапи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-79226"/>
            <a:ext cx="1708026" cy="1708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0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\Desktop\осень\5.jpg"/>
          <p:cNvPicPr>
            <a:picLocks noChangeAspect="1" noChangeArrowheads="1"/>
          </p:cNvPicPr>
          <p:nvPr/>
        </p:nvPicPr>
        <p:blipFill>
          <a:blip r:embed="rId2" cstate="print"/>
          <a:srcRect t="5787"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pic>
        <p:nvPicPr>
          <p:cNvPr id="2050" name="Picture 2" descr="C:\Users\admin\Desktop\осень\istock0000099047 (1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140968"/>
            <a:ext cx="2587540" cy="1728192"/>
          </a:xfrm>
          <a:prstGeom prst="rect">
            <a:avLst/>
          </a:prstGeom>
          <a:noFill/>
        </p:spPr>
      </p:pic>
      <p:pic>
        <p:nvPicPr>
          <p:cNvPr id="4" name="Picture 8" descr="C:\Users\admin\Desktop\осень\567bb69bf01b8151d341514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412776"/>
            <a:ext cx="4032448" cy="302433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05372" y="602128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тані</a:t>
            </a:r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ыджыд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ин?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827" y="4818465"/>
            <a:ext cx="1725581" cy="1725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\Desktop\осень\5.jpg"/>
          <p:cNvPicPr>
            <a:picLocks noChangeAspect="1" noChangeArrowheads="1"/>
          </p:cNvPicPr>
          <p:nvPr/>
        </p:nvPicPr>
        <p:blipFill>
          <a:blip r:embed="rId2" cstate="print"/>
          <a:srcRect t="5787"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pic>
        <p:nvPicPr>
          <p:cNvPr id="3" name="Picture 6" descr="C:\Users\admin\Desktop\осень\1611454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28800"/>
            <a:ext cx="3278322" cy="3024336"/>
          </a:xfrm>
          <a:prstGeom prst="rect">
            <a:avLst/>
          </a:prstGeom>
          <a:noFill/>
        </p:spPr>
      </p:pic>
      <p:pic>
        <p:nvPicPr>
          <p:cNvPr id="3076" name="Picture 4" descr="C:\Users\admin\Desktop\осень\red-fox-cub-looking-up-6-weeks-old-vulpes-vulp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115616" y="2924944"/>
            <a:ext cx="1800200" cy="176142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205372" y="602128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тані</a:t>
            </a:r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руч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666" y="27849"/>
            <a:ext cx="1924050" cy="192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\Desktop\осень\5.jpg"/>
          <p:cNvPicPr>
            <a:picLocks noChangeAspect="1" noChangeArrowheads="1"/>
          </p:cNvPicPr>
          <p:nvPr/>
        </p:nvPicPr>
        <p:blipFill>
          <a:blip r:embed="rId2" cstate="print"/>
          <a:srcRect t="5787"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pic>
        <p:nvPicPr>
          <p:cNvPr id="3" name="Picture 4" descr="C:\Users\admin\Desktop\осень\8eaecda75c3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060847"/>
            <a:ext cx="3046991" cy="2458881"/>
          </a:xfrm>
          <a:prstGeom prst="rect">
            <a:avLst/>
          </a:prstGeom>
          <a:noFill/>
        </p:spPr>
      </p:pic>
      <p:pic>
        <p:nvPicPr>
          <p:cNvPr id="4" name="Picture 3" descr="C:\Users\admin\Desktop\осень\0005-002-Zaja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259632" y="2996952"/>
            <a:ext cx="1728192" cy="148921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05372" y="602128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тані</a:t>
            </a:r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ыджыд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ч?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5576" y="4725143"/>
            <a:ext cx="2165117" cy="2165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\Desktop\осень\5.jpg"/>
          <p:cNvPicPr>
            <a:picLocks noChangeAspect="1" noChangeArrowheads="1"/>
          </p:cNvPicPr>
          <p:nvPr/>
        </p:nvPicPr>
        <p:blipFill>
          <a:blip r:embed="rId2" cstate="print"/>
          <a:srcRect t="5787"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pic>
        <p:nvPicPr>
          <p:cNvPr id="3" name="Picture 5" descr="C:\Users\admin\Desktop\осень\69537682_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004048" y="1700808"/>
            <a:ext cx="3718414" cy="2808312"/>
          </a:xfrm>
          <a:prstGeom prst="rect">
            <a:avLst/>
          </a:prstGeom>
          <a:noFill/>
        </p:spPr>
      </p:pic>
      <p:pic>
        <p:nvPicPr>
          <p:cNvPr id="4" name="Picture 2" descr="C:\Users\admin\Desktop\осень\69537798_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95536" y="3140968"/>
            <a:ext cx="2376264" cy="143646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05372" y="602128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тані</a:t>
            </a:r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урпи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087" y="5066037"/>
            <a:ext cx="1791963" cy="1791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dmin\Desktop\осень\5.jpg"/>
          <p:cNvPicPr>
            <a:picLocks noChangeAspect="1" noChangeArrowheads="1"/>
          </p:cNvPicPr>
          <p:nvPr/>
        </p:nvPicPr>
        <p:blipFill>
          <a:blip r:embed="rId2" cstate="print"/>
          <a:srcRect t="5787"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pic>
        <p:nvPicPr>
          <p:cNvPr id="3" name="Picture 6" descr="C:\Users\admin\Desktop\осень\1611454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1520" y="1988840"/>
            <a:ext cx="2438400" cy="2249487"/>
          </a:xfrm>
          <a:prstGeom prst="rect">
            <a:avLst/>
          </a:prstGeom>
          <a:noFill/>
        </p:spPr>
      </p:pic>
      <p:pic>
        <p:nvPicPr>
          <p:cNvPr id="4" name="Picture 5" descr="C:\Users\admin\Desktop\осень\69537682_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1906879" cy="1440160"/>
          </a:xfrm>
          <a:prstGeom prst="rect">
            <a:avLst/>
          </a:prstGeom>
          <a:noFill/>
        </p:spPr>
      </p:pic>
      <p:pic>
        <p:nvPicPr>
          <p:cNvPr id="2052" name="Picture 4" descr="C:\Users\admin\Desktop\осень\1400767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509120"/>
            <a:ext cx="2088232" cy="1906962"/>
          </a:xfrm>
          <a:prstGeom prst="rect">
            <a:avLst/>
          </a:prstGeom>
          <a:noFill/>
        </p:spPr>
      </p:pic>
      <p:pic>
        <p:nvPicPr>
          <p:cNvPr id="1026" name="Picture 2" descr="C:\Users\admin\Desktop\осень\берлог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332656"/>
            <a:ext cx="2808312" cy="2038410"/>
          </a:xfrm>
          <a:prstGeom prst="rect">
            <a:avLst/>
          </a:prstGeom>
          <a:noFill/>
        </p:spPr>
      </p:pic>
      <p:pic>
        <p:nvPicPr>
          <p:cNvPr id="1027" name="Picture 3" descr="C:\Users\admin\Desktop\осень\дупло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4725144"/>
            <a:ext cx="2808312" cy="1860594"/>
          </a:xfrm>
          <a:prstGeom prst="rect">
            <a:avLst/>
          </a:prstGeom>
          <a:noFill/>
        </p:spPr>
      </p:pic>
      <p:pic>
        <p:nvPicPr>
          <p:cNvPr id="1028" name="Picture 4" descr="C:\Users\admin\Desktop\осень\нора лисы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2492896"/>
            <a:ext cx="2874667" cy="210040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555776" y="18864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дмав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код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16200000" flipH="1">
            <a:off x="2051720" y="1772816"/>
            <a:ext cx="3960440" cy="3240360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483768" y="3429000"/>
            <a:ext cx="3096344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 flipH="1" flipV="1">
            <a:off x="2123728" y="1844824"/>
            <a:ext cx="4032448" cy="302433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5087145"/>
            <a:ext cx="1652186" cy="1652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\Desktop\осень\5.jpg"/>
          <p:cNvPicPr>
            <a:picLocks noChangeAspect="1" noChangeArrowheads="1"/>
          </p:cNvPicPr>
          <p:nvPr/>
        </p:nvPicPr>
        <p:blipFill>
          <a:blip r:embed="rId2" cstate="print"/>
          <a:srcRect t="5787"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pic>
        <p:nvPicPr>
          <p:cNvPr id="2" name="Picture 2" descr="C:\Users\admin\Desktop\осень\110674283_large_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861048"/>
            <a:ext cx="3460427" cy="2638288"/>
          </a:xfrm>
          <a:prstGeom prst="rect">
            <a:avLst/>
          </a:prstGeom>
          <a:noFill/>
        </p:spPr>
      </p:pic>
      <p:pic>
        <p:nvPicPr>
          <p:cNvPr id="3" name="Picture 4" descr="C:\Users\admin\Desktop\осень\8eaecda75c3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620688"/>
            <a:ext cx="1873845" cy="1512168"/>
          </a:xfrm>
          <a:prstGeom prst="rect">
            <a:avLst/>
          </a:prstGeom>
          <a:noFill/>
        </p:spPr>
      </p:pic>
      <p:pic>
        <p:nvPicPr>
          <p:cNvPr id="4" name="Picture 5" descr="C:\Users\admin\Desktop\осень\567bb69bf01b8151d341514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2204864"/>
            <a:ext cx="2286000" cy="1714500"/>
          </a:xfrm>
          <a:prstGeom prst="rect">
            <a:avLst/>
          </a:prstGeom>
          <a:noFill/>
        </p:spPr>
      </p:pic>
      <p:pic>
        <p:nvPicPr>
          <p:cNvPr id="2050" name="Picture 2" descr="C:\Users\admin\Desktop\осень\26 - копия (2).jpg"/>
          <p:cNvPicPr>
            <a:picLocks noChangeAspect="1" noChangeArrowheads="1"/>
          </p:cNvPicPr>
          <p:nvPr/>
        </p:nvPicPr>
        <p:blipFill rotWithShape="1">
          <a:blip r:embed="rId6" cstate="print"/>
          <a:srcRect t="40000" r="8616"/>
          <a:stretch/>
        </p:blipFill>
        <p:spPr bwMode="auto">
          <a:xfrm>
            <a:off x="294336" y="1132557"/>
            <a:ext cx="2477464" cy="1126120"/>
          </a:xfrm>
          <a:prstGeom prst="rect">
            <a:avLst/>
          </a:prstGeom>
          <a:noFill/>
        </p:spPr>
      </p:pic>
      <p:pic>
        <p:nvPicPr>
          <p:cNvPr id="2051" name="Picture 3" descr="C:\Users\admin\Desktop\осень\26 - копия.jpg"/>
          <p:cNvPicPr>
            <a:picLocks noChangeAspect="1" noChangeArrowheads="1"/>
          </p:cNvPicPr>
          <p:nvPr/>
        </p:nvPicPr>
        <p:blipFill rotWithShape="1">
          <a:blip r:embed="rId7" cstate="print"/>
          <a:srcRect l="55890" t="-1" b="10001"/>
          <a:stretch/>
        </p:blipFill>
        <p:spPr bwMode="auto">
          <a:xfrm>
            <a:off x="741015" y="2616265"/>
            <a:ext cx="1053293" cy="1501434"/>
          </a:xfrm>
          <a:prstGeom prst="rect">
            <a:avLst/>
          </a:prstGeom>
          <a:noFill/>
        </p:spPr>
      </p:pic>
      <p:pic>
        <p:nvPicPr>
          <p:cNvPr id="2052" name="Picture 4" descr="C:\Users\admin\Desktop\осень\26.jpg"/>
          <p:cNvPicPr>
            <a:picLocks noChangeAspect="1" noChangeArrowheads="1"/>
          </p:cNvPicPr>
          <p:nvPr/>
        </p:nvPicPr>
        <p:blipFill rotWithShape="1">
          <a:blip r:embed="rId8" cstate="print"/>
          <a:srcRect r="63636"/>
          <a:stretch/>
        </p:blipFill>
        <p:spPr bwMode="auto">
          <a:xfrm>
            <a:off x="608540" y="4367484"/>
            <a:ext cx="936104" cy="1779540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>
            <a:off x="2861810" y="1659105"/>
            <a:ext cx="2862318" cy="299403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3" idx="1"/>
          </p:cNvCxnSpPr>
          <p:nvPr/>
        </p:nvCxnSpPr>
        <p:spPr>
          <a:xfrm flipV="1">
            <a:off x="2303748" y="1376772"/>
            <a:ext cx="4212468" cy="1952079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794308" y="2852936"/>
            <a:ext cx="4577892" cy="262829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43808" y="260648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дмав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кутш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пем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с?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727" y="5039041"/>
            <a:ext cx="1636018" cy="1636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\Desktop\осень\fon-dlya-prezentacii-vesna-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2905780"/>
            <a:ext cx="53285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Атть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ворс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мысь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</a:p>
          <a:p>
            <a:pPr algn="ctr"/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Аддзысьлыт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дз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!!! 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1035496"/>
            <a:ext cx="3096344" cy="3096344"/>
          </a:xfrm>
          <a:prstGeom prst="rect">
            <a:avLst/>
          </a:prstGeom>
        </p:spPr>
      </p:pic>
      <p:pic>
        <p:nvPicPr>
          <p:cNvPr id="2" name="сорока стрекочет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7812360" y="69269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осень\5.jpg"/>
          <p:cNvPicPr>
            <a:picLocks noChangeAspect="1" noChangeArrowheads="1"/>
          </p:cNvPicPr>
          <p:nvPr/>
        </p:nvPicPr>
        <p:blipFill>
          <a:blip r:embed="rId2" cstate="print"/>
          <a:srcRect t="5787"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598994"/>
            <a:ext cx="8748464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Интерактивная игра – презентация предназначена для дошкольников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 – 7 </a:t>
            </a:r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лет.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Закрепление знаний детей о диких животных Республики Коми, закрепить названия животных на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 языке.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Продолжать учить детей бережно относится к природе Родного края.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Предложенная игра ориентирована  на детей старшего дошкольного возраста. Работа детей с игрой   знакомит с богатством коми языка, обогащает словарный запас, воображение, речь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игры - презентации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Детям будут представлены загадки о диких животных. Загадка появится после наведения курсора на значок (вопрос) в правом верхнем углу слайда.  Если ребенок правильно отгадал загадку, наводим курсор на продолжение слайда - появляется отгадка.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53544" y="0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Аннотация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210" y="0"/>
            <a:ext cx="1708026" cy="1708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\Desktop\осень\125143454_1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772816"/>
            <a:ext cx="3848100" cy="3848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178522"/>
            <a:ext cx="6872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Видза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олланыд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нывкаяс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зонкаяс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катша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Китш-Котш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К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ссъяныд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мек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ворсны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Ветлам в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видз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длам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кутш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пем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съяс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ворын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Управляющая кнопка: справка 1">
            <a:hlinkClick r:id="" action="ppaction://noaction" highlightClick="1"/>
          </p:cNvPr>
          <p:cNvSpPr/>
          <p:nvPr/>
        </p:nvSpPr>
        <p:spPr>
          <a:xfrm>
            <a:off x="8388424" y="178522"/>
            <a:ext cx="504056" cy="504056"/>
          </a:xfrm>
          <a:prstGeom prst="actionButtonHel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осень\125143454_1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C:\Users\admin\Desktop\осень\69537682_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868144" y="260647"/>
            <a:ext cx="1728192" cy="1305207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9592" y="1340768"/>
            <a:ext cx="1492002" cy="14920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260648"/>
            <a:ext cx="57606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i="1" dirty="0" err="1" smtClean="0">
                <a:latin typeface="Times New Roman"/>
                <a:ea typeface="Times New Roman"/>
              </a:rPr>
              <a:t>Мичаник</a:t>
            </a:r>
            <a:r>
              <a:rPr lang="ru-RU" sz="2000" b="1" i="1" dirty="0" smtClean="0">
                <a:latin typeface="Times New Roman"/>
                <a:ea typeface="Times New Roman"/>
              </a:rPr>
              <a:t>,  </a:t>
            </a:r>
            <a:r>
              <a:rPr lang="ru-RU" sz="2000" b="1" i="1" dirty="0" err="1" smtClean="0">
                <a:latin typeface="Times New Roman"/>
                <a:ea typeface="Times New Roman"/>
              </a:rPr>
              <a:t>ич</a:t>
            </a:r>
            <a:r>
              <a:rPr lang="en-US" sz="2000" b="1" i="1" dirty="0" smtClean="0">
                <a:latin typeface="Times New Roman"/>
                <a:ea typeface="Times New Roman"/>
              </a:rPr>
              <a:t>ö</a:t>
            </a:r>
            <a:r>
              <a:rPr lang="ru-RU" sz="2000" b="1" i="1" dirty="0" smtClean="0">
                <a:latin typeface="Times New Roman"/>
                <a:ea typeface="Times New Roman"/>
              </a:rPr>
              <a:t>тик,  </a:t>
            </a:r>
            <a:r>
              <a:rPr lang="ru-RU" sz="2000" b="1" i="1" dirty="0" err="1" smtClean="0">
                <a:latin typeface="Times New Roman"/>
                <a:ea typeface="Times New Roman"/>
              </a:rPr>
              <a:t>кузь</a:t>
            </a:r>
            <a:r>
              <a:rPr lang="ru-RU" sz="2000" b="1" i="1" dirty="0" smtClean="0">
                <a:latin typeface="Times New Roman"/>
                <a:ea typeface="Times New Roman"/>
              </a:rPr>
              <a:t> б</a:t>
            </a:r>
            <a:r>
              <a:rPr lang="en-US" sz="2000" b="1" i="1" dirty="0" smtClean="0">
                <a:latin typeface="Times New Roman"/>
                <a:ea typeface="Times New Roman"/>
              </a:rPr>
              <a:t>ö</a:t>
            </a:r>
            <a:r>
              <a:rPr lang="ru-RU" sz="2000" b="1" i="1" dirty="0" err="1" smtClean="0">
                <a:latin typeface="Times New Roman"/>
                <a:ea typeface="Times New Roman"/>
              </a:rPr>
              <a:t>жа</a:t>
            </a:r>
            <a:r>
              <a:rPr lang="ru-RU" sz="2000" b="1" i="1" dirty="0" smtClean="0">
                <a:latin typeface="Times New Roman"/>
                <a:ea typeface="Times New Roman"/>
              </a:rPr>
              <a:t>           </a:t>
            </a:r>
            <a:endParaRPr lang="ru-RU" b="1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b="1" i="1" dirty="0" smtClean="0">
                <a:latin typeface="Times New Roman"/>
                <a:ea typeface="Times New Roman"/>
              </a:rPr>
              <a:t> </a:t>
            </a:r>
            <a:r>
              <a:rPr lang="ru-RU" sz="2000" b="1" i="1" dirty="0" err="1" smtClean="0">
                <a:latin typeface="Times New Roman"/>
                <a:ea typeface="Times New Roman"/>
              </a:rPr>
              <a:t>Пуяс</a:t>
            </a:r>
            <a:r>
              <a:rPr lang="ru-RU" sz="2000" b="1" i="1" dirty="0" smtClean="0">
                <a:latin typeface="Times New Roman"/>
                <a:ea typeface="Times New Roman"/>
              </a:rPr>
              <a:t> </a:t>
            </a:r>
            <a:r>
              <a:rPr lang="ru-RU" sz="2000" b="1" i="1" dirty="0" err="1" smtClean="0">
                <a:latin typeface="Times New Roman"/>
                <a:ea typeface="Times New Roman"/>
              </a:rPr>
              <a:t>вывті</a:t>
            </a:r>
            <a:r>
              <a:rPr lang="ru-RU" sz="2000" b="1" i="1" dirty="0" smtClean="0">
                <a:latin typeface="Times New Roman"/>
                <a:ea typeface="Times New Roman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чеччалö</a:t>
            </a:r>
            <a:r>
              <a:rPr lang="ru-RU" sz="2000" b="1" i="1" dirty="0" smtClean="0">
                <a:latin typeface="Times New Roman"/>
                <a:ea typeface="Times New Roman"/>
              </a:rPr>
              <a:t>,</a:t>
            </a:r>
            <a:endParaRPr lang="ru-RU" b="1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b="1" i="1" dirty="0" smtClean="0">
                <a:latin typeface="Times New Roman"/>
                <a:ea typeface="Times New Roman"/>
              </a:rPr>
              <a:t>Коль</a:t>
            </a:r>
            <a:r>
              <a:rPr lang="en-US" sz="2000" b="1" i="1" dirty="0" smtClean="0">
                <a:latin typeface="Times New Roman"/>
                <a:ea typeface="Times New Roman"/>
              </a:rPr>
              <a:t>ö</a:t>
            </a:r>
            <a:r>
              <a:rPr lang="ru-RU" sz="2000" b="1" i="1" dirty="0" smtClean="0">
                <a:latin typeface="Times New Roman"/>
                <a:ea typeface="Times New Roman"/>
              </a:rPr>
              <a:t>н ч</a:t>
            </a:r>
            <a:r>
              <a:rPr lang="en-US" sz="2000" b="1" i="1" dirty="0" smtClean="0">
                <a:latin typeface="Times New Roman"/>
                <a:ea typeface="Times New Roman"/>
              </a:rPr>
              <a:t>ö</a:t>
            </a:r>
            <a:r>
              <a:rPr lang="ru-RU" sz="2000" b="1" i="1" dirty="0" err="1" smtClean="0">
                <a:latin typeface="Times New Roman"/>
                <a:ea typeface="Times New Roman"/>
              </a:rPr>
              <a:t>смодч</a:t>
            </a:r>
            <a:r>
              <a:rPr lang="en-US" sz="2000" b="1" i="1" dirty="0" smtClean="0">
                <a:latin typeface="Times New Roman"/>
                <a:ea typeface="Times New Roman"/>
              </a:rPr>
              <a:t>ö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endParaRPr lang="ru-RU" b="1" i="1" dirty="0" smtClean="0">
              <a:latin typeface="Times New Roman"/>
              <a:ea typeface="Times New Roman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Управляющая кнопка: справка 7">
            <a:hlinkClick r:id="" action="ppaction://noaction" highlightClick="1"/>
          </p:cNvPr>
          <p:cNvSpPr/>
          <p:nvPr/>
        </p:nvSpPr>
        <p:spPr>
          <a:xfrm>
            <a:off x="8388424" y="178522"/>
            <a:ext cx="504056" cy="504056"/>
          </a:xfrm>
          <a:prstGeom prst="actionButtonHel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осень\125143454_1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Users\admin\Desktop\осень\8eaecda75c3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860032" y="5114715"/>
            <a:ext cx="2160240" cy="1743286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151" y="548680"/>
            <a:ext cx="1492002" cy="14920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260648"/>
            <a:ext cx="54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Кузь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пеля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дженьыд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жа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лын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еджыд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а гож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мын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руд.</a:t>
            </a:r>
          </a:p>
          <a:p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Кык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кокыс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дженьыд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Чирк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моз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чеччал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справка 7">
            <a:hlinkClick r:id="" action="ppaction://noaction" highlightClick="1"/>
          </p:cNvPr>
          <p:cNvSpPr/>
          <p:nvPr/>
        </p:nvSpPr>
        <p:spPr>
          <a:xfrm>
            <a:off x="8349952" y="59612"/>
            <a:ext cx="504056" cy="504056"/>
          </a:xfrm>
          <a:prstGeom prst="actionButtonHel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осень\125143454_1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6" descr="C:\Users\admin\Desktop\осень\1611454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27584" y="4865122"/>
            <a:ext cx="2160240" cy="1992878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62441"/>
            <a:ext cx="1636018" cy="1636018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1520" y="331585"/>
            <a:ext cx="39604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Менам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паськыд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пушкыр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бöж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Ачым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сюсь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зэв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мудер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Ола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пыдi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гуын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Некод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мед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судзöд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8388424" y="178522"/>
            <a:ext cx="504056" cy="504056"/>
          </a:xfrm>
          <a:prstGeom prst="actionButtonHel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осень\125143454_1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8" descr="C:\Users\admin\Desktop\осень\567bb69bf01b8151d341514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429000"/>
            <a:ext cx="2592288" cy="1944216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4" y="1772816"/>
            <a:ext cx="1564010" cy="1564010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36796" y="360400"/>
            <a:ext cx="62514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Руд бöжа, ёсь пин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Код</a:t>
            </a:r>
            <a:r>
              <a:rPr lang="en-US" sz="20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en-US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lang="en-US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ö</a:t>
            </a:r>
            <a:r>
              <a:rPr lang="ru-RU" sz="20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дзыд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</a:t>
            </a:r>
            <a:r>
              <a:rPr lang="en-US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ö</a:t>
            </a:r>
            <a:r>
              <a:rPr lang="ru-RU" sz="20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лын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ветлал</a:t>
            </a:r>
            <a:r>
              <a:rPr lang="en-US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ö </a:t>
            </a:r>
            <a:r>
              <a:rPr lang="ru-RU" sz="20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тшыген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 </a:t>
            </a:r>
            <a:r>
              <a:rPr lang="ru-RU" sz="20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</a:t>
            </a:r>
            <a:r>
              <a:rPr lang="en-US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ö</a:t>
            </a:r>
            <a:r>
              <a:rPr lang="ru-RU" sz="20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lang="en-US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ö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8388424" y="178522"/>
            <a:ext cx="504056" cy="504056"/>
          </a:xfrm>
          <a:prstGeom prst="actionButtonHel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\Desktop\осень\125143454_1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admin\Desktop\осень\110674283_large_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219712"/>
            <a:ext cx="3460427" cy="2638288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7584" y="4720847"/>
            <a:ext cx="1636018" cy="1636018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528" y="29558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Менам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зэв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мича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сюръяс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крепыд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кокъяс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ёсь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пиньяс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 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Сёйны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верма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тшак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Ачым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зэв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тшап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справка 7">
            <a:hlinkClick r:id="" action="ppaction://noaction" highlightClick="1"/>
          </p:cNvPr>
          <p:cNvSpPr/>
          <p:nvPr/>
        </p:nvSpPr>
        <p:spPr>
          <a:xfrm>
            <a:off x="8388424" y="178522"/>
            <a:ext cx="504056" cy="504056"/>
          </a:xfrm>
          <a:prstGeom prst="actionButtonHel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осень\125143454_1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7" descr="C:\Users\admin\Desktop\осень\140076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2088232" cy="1906962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212" y="-29785"/>
            <a:ext cx="2068066" cy="20680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188640"/>
            <a:ext cx="66247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 smtClean="0">
                <a:latin typeface="Times New Roman" pitchFamily="18" charset="0"/>
                <a:cs typeface="Times New Roman" pitchFamily="18" charset="0"/>
              </a:rPr>
              <a:t>Олö, тапикасьö вöрын, </a:t>
            </a:r>
          </a:p>
          <a:p>
            <a:r>
              <a:rPr lang="hu-HU" sz="2000" b="1" dirty="0" smtClean="0">
                <a:latin typeface="Times New Roman" pitchFamily="18" charset="0"/>
                <a:cs typeface="Times New Roman" pitchFamily="18" charset="0"/>
              </a:rPr>
              <a:t> Некор некытчö оз вош.</a:t>
            </a:r>
          </a:p>
          <a:p>
            <a:r>
              <a:rPr lang="hu-HU" sz="2000" b="1" dirty="0" smtClean="0">
                <a:latin typeface="Times New Roman" pitchFamily="18" charset="0"/>
                <a:cs typeface="Times New Roman" pitchFamily="18" charset="0"/>
              </a:rPr>
              <a:t> Вермас сёйны, оз и чери</a:t>
            </a:r>
          </a:p>
          <a:p>
            <a:r>
              <a:rPr lang="hu-HU" sz="2000" b="1" dirty="0" smtClean="0">
                <a:latin typeface="Times New Roman" pitchFamily="18" charset="0"/>
                <a:cs typeface="Times New Roman" pitchFamily="18" charset="0"/>
              </a:rPr>
              <a:t> Тайö варгыль кока ....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справка 5">
            <a:hlinkClick r:id="" action="ppaction://noaction" highlightClick="1"/>
          </p:cNvPr>
          <p:cNvSpPr/>
          <p:nvPr/>
        </p:nvSpPr>
        <p:spPr>
          <a:xfrm>
            <a:off x="8388424" y="178522"/>
            <a:ext cx="504056" cy="504056"/>
          </a:xfrm>
          <a:prstGeom prst="actionButtonHel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364</Words>
  <Application>Microsoft Office PowerPoint</Application>
  <PresentationFormat>Экран (4:3)</PresentationFormat>
  <Paragraphs>50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Алена Подтемкина</cp:lastModifiedBy>
  <cp:revision>60</cp:revision>
  <dcterms:created xsi:type="dcterms:W3CDTF">2016-09-11T19:11:45Z</dcterms:created>
  <dcterms:modified xsi:type="dcterms:W3CDTF">2022-03-09T07:39:50Z</dcterms:modified>
</cp:coreProperties>
</file>